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embeddedFontLst>
    <p:embeddedFont>
      <p:font typeface="SimHei" panose="02010609060101010101" pitchFamily="49" charset="-122"/>
      <p:regular r:id="rId1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4055C-7D57-45E5-B3DF-D78FF60C6EBF}" v="20" dt="2023-06-13T02:25:0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 Trčka" userId="d844193feb30486d" providerId="LiveId" clId="{4B34055C-7D57-45E5-B3DF-D78FF60C6EBF}"/>
    <pc:docChg chg="undo custSel modSld">
      <pc:chgData name="Václav Trčka" userId="d844193feb30486d" providerId="LiveId" clId="{4B34055C-7D57-45E5-B3DF-D78FF60C6EBF}" dt="2023-06-13T02:33:56.969" v="76" actId="1076"/>
      <pc:docMkLst>
        <pc:docMk/>
      </pc:docMkLst>
      <pc:sldChg chg="addSp delSp modSp mod">
        <pc:chgData name="Václav Trčka" userId="d844193feb30486d" providerId="LiveId" clId="{4B34055C-7D57-45E5-B3DF-D78FF60C6EBF}" dt="2023-06-13T02:21:42.081" v="6"/>
        <pc:sldMkLst>
          <pc:docMk/>
          <pc:sldMk cId="0" sldId="256"/>
        </pc:sldMkLst>
        <pc:spChg chg="add mod">
          <ac:chgData name="Václav Trčka" userId="d844193feb30486d" providerId="LiveId" clId="{4B34055C-7D57-45E5-B3DF-D78FF60C6EBF}" dt="2023-06-13T02:20:49.514" v="0"/>
          <ac:spMkLst>
            <pc:docMk/>
            <pc:sldMk cId="0" sldId="256"/>
            <ac:spMk id="2" creationId="{11B7CF41-C25C-95D7-D857-B1DD6FC2694E}"/>
          </ac:spMkLst>
        </pc:spChg>
        <pc:spChg chg="add del mod">
          <ac:chgData name="Václav Trčka" userId="d844193feb30486d" providerId="LiveId" clId="{4B34055C-7D57-45E5-B3DF-D78FF60C6EBF}" dt="2023-06-13T02:21:19.386" v="3" actId="478"/>
          <ac:spMkLst>
            <pc:docMk/>
            <pc:sldMk cId="0" sldId="256"/>
            <ac:spMk id="4" creationId="{361142CB-3CD2-5192-5FE0-E90E6FCBE8FE}"/>
          </ac:spMkLst>
        </pc:spChg>
        <pc:spChg chg="add mod">
          <ac:chgData name="Václav Trčka" userId="d844193feb30486d" providerId="LiveId" clId="{4B34055C-7D57-45E5-B3DF-D78FF60C6EBF}" dt="2023-06-13T02:21:27.451" v="4"/>
          <ac:spMkLst>
            <pc:docMk/>
            <pc:sldMk cId="0" sldId="256"/>
            <ac:spMk id="6" creationId="{5193476F-26CF-6BBE-FD89-F15C85451475}"/>
          </ac:spMkLst>
        </pc:spChg>
        <pc:spChg chg="del">
          <ac:chgData name="Václav Trčka" userId="d844193feb30486d" providerId="LiveId" clId="{4B34055C-7D57-45E5-B3DF-D78FF60C6EBF}" dt="2023-06-13T02:21:09.209" v="1" actId="478"/>
          <ac:spMkLst>
            <pc:docMk/>
            <pc:sldMk cId="0" sldId="256"/>
            <ac:spMk id="115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0:49.514" v="0"/>
          <ac:picMkLst>
            <pc:docMk/>
            <pc:sldMk cId="0" sldId="256"/>
            <ac:picMk id="3" creationId="{87BB7496-2332-F1AD-F567-A43075B42DDB}"/>
          </ac:picMkLst>
        </pc:picChg>
        <pc:picChg chg="add del mod">
          <ac:chgData name="Václav Trčka" userId="d844193feb30486d" providerId="LiveId" clId="{4B34055C-7D57-45E5-B3DF-D78FF60C6EBF}" dt="2023-06-13T02:21:19.386" v="3" actId="478"/>
          <ac:picMkLst>
            <pc:docMk/>
            <pc:sldMk cId="0" sldId="256"/>
            <ac:picMk id="5" creationId="{29264057-DF11-0F50-1B88-8AB159FB793D}"/>
          </ac:picMkLst>
        </pc:picChg>
        <pc:picChg chg="add mod">
          <ac:chgData name="Václav Trčka" userId="d844193feb30486d" providerId="LiveId" clId="{4B34055C-7D57-45E5-B3DF-D78FF60C6EBF}" dt="2023-06-13T02:21:42.081" v="6"/>
          <ac:picMkLst>
            <pc:docMk/>
            <pc:sldMk cId="0" sldId="256"/>
            <ac:picMk id="7" creationId="{99C7B623-DD81-92F7-C636-9B591B614E99}"/>
          </ac:picMkLst>
        </pc:picChg>
        <pc:picChg chg="del">
          <ac:chgData name="Václav Trčka" userId="d844193feb30486d" providerId="LiveId" clId="{4B34055C-7D57-45E5-B3DF-D78FF60C6EBF}" dt="2023-06-13T02:21:34.968" v="5" actId="478"/>
          <ac:picMkLst>
            <pc:docMk/>
            <pc:sldMk cId="0" sldId="256"/>
            <ac:picMk id="114" creationId="{00000000-0000-0000-0000-000000000000}"/>
          </ac:picMkLst>
        </pc:picChg>
      </pc:sldChg>
      <pc:sldChg chg="addSp delSp modSp mod">
        <pc:chgData name="Václav Trčka" userId="d844193feb30486d" providerId="LiveId" clId="{4B34055C-7D57-45E5-B3DF-D78FF60C6EBF}" dt="2023-06-13T02:22:28.292" v="14"/>
        <pc:sldMkLst>
          <pc:docMk/>
          <pc:sldMk cId="0" sldId="257"/>
        </pc:sldMkLst>
        <pc:spChg chg="add del mod">
          <ac:chgData name="Václav Trčka" userId="d844193feb30486d" providerId="LiveId" clId="{4B34055C-7D57-45E5-B3DF-D78FF60C6EBF}" dt="2023-06-13T02:22:13.838" v="10" actId="478"/>
          <ac:spMkLst>
            <pc:docMk/>
            <pc:sldMk cId="0" sldId="257"/>
            <ac:spMk id="2" creationId="{C1D60DEA-B6B6-B78A-A368-B245F3A07AC1}"/>
          </ac:spMkLst>
        </pc:spChg>
        <pc:spChg chg="add mod">
          <ac:chgData name="Václav Trčka" userId="d844193feb30486d" providerId="LiveId" clId="{4B34055C-7D57-45E5-B3DF-D78FF60C6EBF}" dt="2023-06-13T02:22:28.292" v="14"/>
          <ac:spMkLst>
            <pc:docMk/>
            <pc:sldMk cId="0" sldId="257"/>
            <ac:spMk id="4" creationId="{C7E1A420-6478-F722-742D-890538D82623}"/>
          </ac:spMkLst>
        </pc:spChg>
        <pc:spChg chg="mod">
          <ac:chgData name="Václav Trčka" userId="d844193feb30486d" providerId="LiveId" clId="{4B34055C-7D57-45E5-B3DF-D78FF60C6EBF}" dt="2023-06-13T02:22:25.713" v="13" actId="1076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22:00.611" v="8" actId="1076"/>
          <ac:spMkLst>
            <pc:docMk/>
            <pc:sldMk cId="0" sldId="257"/>
            <ac:spMk id="123" creationId="{00000000-0000-0000-0000-000000000000}"/>
          </ac:spMkLst>
        </pc:spChg>
        <pc:picChg chg="add del mod">
          <ac:chgData name="Václav Trčka" userId="d844193feb30486d" providerId="LiveId" clId="{4B34055C-7D57-45E5-B3DF-D78FF60C6EBF}" dt="2023-06-13T02:22:12.602" v="9" actId="478"/>
          <ac:picMkLst>
            <pc:docMk/>
            <pc:sldMk cId="0" sldId="257"/>
            <ac:picMk id="3" creationId="{0B967DB7-135A-1207-BD44-BBECCFFE060B}"/>
          </ac:picMkLst>
        </pc:picChg>
        <pc:picChg chg="add mod">
          <ac:chgData name="Václav Trčka" userId="d844193feb30486d" providerId="LiveId" clId="{4B34055C-7D57-45E5-B3DF-D78FF60C6EBF}" dt="2023-06-13T02:22:28.292" v="14"/>
          <ac:picMkLst>
            <pc:docMk/>
            <pc:sldMk cId="0" sldId="257"/>
            <ac:picMk id="5" creationId="{BFFED1C0-48EC-3C6F-AD1C-822DBF40F992}"/>
          </ac:picMkLst>
        </pc:picChg>
      </pc:sldChg>
      <pc:sldChg chg="addSp modSp mod">
        <pc:chgData name="Václav Trčka" userId="d844193feb30486d" providerId="LiveId" clId="{4B34055C-7D57-45E5-B3DF-D78FF60C6EBF}" dt="2023-06-13T02:22:39.139" v="16"/>
        <pc:sldMkLst>
          <pc:docMk/>
          <pc:sldMk cId="0" sldId="258"/>
        </pc:sldMkLst>
        <pc:spChg chg="add mod">
          <ac:chgData name="Václav Trčka" userId="d844193feb30486d" providerId="LiveId" clId="{4B34055C-7D57-45E5-B3DF-D78FF60C6EBF}" dt="2023-06-13T02:22:39.139" v="16"/>
          <ac:spMkLst>
            <pc:docMk/>
            <pc:sldMk cId="0" sldId="258"/>
            <ac:spMk id="2" creationId="{720F3CAE-12FD-C321-00ED-ED8DA8AF43E1}"/>
          </ac:spMkLst>
        </pc:spChg>
        <pc:spChg chg="mod">
          <ac:chgData name="Václav Trčka" userId="d844193feb30486d" providerId="LiveId" clId="{4B34055C-7D57-45E5-B3DF-D78FF60C6EBF}" dt="2023-06-13T02:22:37.076" v="15" actId="1076"/>
          <ac:spMkLst>
            <pc:docMk/>
            <pc:sldMk cId="0" sldId="258"/>
            <ac:spMk id="126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2:39.139" v="16"/>
          <ac:picMkLst>
            <pc:docMk/>
            <pc:sldMk cId="0" sldId="258"/>
            <ac:picMk id="3" creationId="{21A5075A-AEB5-A806-EB28-A77B6D1BA682}"/>
          </ac:picMkLst>
        </pc:picChg>
      </pc:sldChg>
      <pc:sldChg chg="addSp modSp mod">
        <pc:chgData name="Václav Trčka" userId="d844193feb30486d" providerId="LiveId" clId="{4B34055C-7D57-45E5-B3DF-D78FF60C6EBF}" dt="2023-06-13T02:22:53.223" v="18"/>
        <pc:sldMkLst>
          <pc:docMk/>
          <pc:sldMk cId="0" sldId="259"/>
        </pc:sldMkLst>
        <pc:spChg chg="add mod">
          <ac:chgData name="Václav Trčka" userId="d844193feb30486d" providerId="LiveId" clId="{4B34055C-7D57-45E5-B3DF-D78FF60C6EBF}" dt="2023-06-13T02:22:53.223" v="18"/>
          <ac:spMkLst>
            <pc:docMk/>
            <pc:sldMk cId="0" sldId="259"/>
            <ac:spMk id="2" creationId="{F7893AAF-FE9A-25CF-EB4B-CEAC12222128}"/>
          </ac:spMkLst>
        </pc:spChg>
        <pc:spChg chg="mod">
          <ac:chgData name="Václav Trčka" userId="d844193feb30486d" providerId="LiveId" clId="{4B34055C-7D57-45E5-B3DF-D78FF60C6EBF}" dt="2023-06-13T02:22:50.472" v="17" actId="1076"/>
          <ac:spMkLst>
            <pc:docMk/>
            <pc:sldMk cId="0" sldId="259"/>
            <ac:spMk id="139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2:53.223" v="18"/>
          <ac:picMkLst>
            <pc:docMk/>
            <pc:sldMk cId="0" sldId="259"/>
            <ac:picMk id="3" creationId="{C88541E0-BE3A-6C2D-6010-7C412B49EE84}"/>
          </ac:picMkLst>
        </pc:picChg>
      </pc:sldChg>
      <pc:sldChg chg="addSp modSp mod">
        <pc:chgData name="Václav Trčka" userId="d844193feb30486d" providerId="LiveId" clId="{4B34055C-7D57-45E5-B3DF-D78FF60C6EBF}" dt="2023-06-13T02:23:04.931" v="21"/>
        <pc:sldMkLst>
          <pc:docMk/>
          <pc:sldMk cId="0" sldId="260"/>
        </pc:sldMkLst>
        <pc:spChg chg="add mod">
          <ac:chgData name="Václav Trčka" userId="d844193feb30486d" providerId="LiveId" clId="{4B34055C-7D57-45E5-B3DF-D78FF60C6EBF}" dt="2023-06-13T02:23:04.931" v="21"/>
          <ac:spMkLst>
            <pc:docMk/>
            <pc:sldMk cId="0" sldId="260"/>
            <ac:spMk id="2" creationId="{F531DAB4-24B9-FE84-B511-60CFB55A72D3}"/>
          </ac:spMkLst>
        </pc:spChg>
        <pc:spChg chg="mod">
          <ac:chgData name="Václav Trčka" userId="d844193feb30486d" providerId="LiveId" clId="{4B34055C-7D57-45E5-B3DF-D78FF60C6EBF}" dt="2023-06-13T02:23:02.649" v="20" actId="1076"/>
          <ac:spMkLst>
            <pc:docMk/>
            <pc:sldMk cId="0" sldId="260"/>
            <ac:spMk id="145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3:04.931" v="21"/>
          <ac:picMkLst>
            <pc:docMk/>
            <pc:sldMk cId="0" sldId="260"/>
            <ac:picMk id="3" creationId="{5BD8BBB9-3EB3-5982-1D56-2B6547130C8F}"/>
          </ac:picMkLst>
        </pc:picChg>
        <pc:picChg chg="mod">
          <ac:chgData name="Václav Trčka" userId="d844193feb30486d" providerId="LiveId" clId="{4B34055C-7D57-45E5-B3DF-D78FF60C6EBF}" dt="2023-06-13T02:22:59.132" v="19" actId="1076"/>
          <ac:picMkLst>
            <pc:docMk/>
            <pc:sldMk cId="0" sldId="260"/>
            <ac:picMk id="142" creationId="{00000000-0000-0000-0000-000000000000}"/>
          </ac:picMkLst>
        </pc:picChg>
      </pc:sldChg>
      <pc:sldChg chg="addSp modSp mod">
        <pc:chgData name="Václav Trčka" userId="d844193feb30486d" providerId="LiveId" clId="{4B34055C-7D57-45E5-B3DF-D78FF60C6EBF}" dt="2023-06-13T02:31:56.927" v="72" actId="20577"/>
        <pc:sldMkLst>
          <pc:docMk/>
          <pc:sldMk cId="0" sldId="261"/>
        </pc:sldMkLst>
        <pc:spChg chg="add mod">
          <ac:chgData name="Václav Trčka" userId="d844193feb30486d" providerId="LiveId" clId="{4B34055C-7D57-45E5-B3DF-D78FF60C6EBF}" dt="2023-06-13T02:23:15.311" v="23"/>
          <ac:spMkLst>
            <pc:docMk/>
            <pc:sldMk cId="0" sldId="261"/>
            <ac:spMk id="2" creationId="{F7F2A77C-5B20-F94B-7708-7DD349EB5970}"/>
          </ac:spMkLst>
        </pc:spChg>
        <pc:spChg chg="mod">
          <ac:chgData name="Václav Trčka" userId="d844193feb30486d" providerId="LiveId" clId="{4B34055C-7D57-45E5-B3DF-D78FF60C6EBF}" dt="2023-06-13T02:23:13.513" v="22" actId="1076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31:56.927" v="72" actId="20577"/>
          <ac:spMkLst>
            <pc:docMk/>
            <pc:sldMk cId="0" sldId="261"/>
            <ac:spMk id="151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3:15.311" v="23"/>
          <ac:picMkLst>
            <pc:docMk/>
            <pc:sldMk cId="0" sldId="261"/>
            <ac:picMk id="3" creationId="{E010E1B4-696E-F488-DB24-DABD375AD42E}"/>
          </ac:picMkLst>
        </pc:picChg>
      </pc:sldChg>
      <pc:sldChg chg="addSp modSp mod">
        <pc:chgData name="Václav Trčka" userId="d844193feb30486d" providerId="LiveId" clId="{4B34055C-7D57-45E5-B3DF-D78FF60C6EBF}" dt="2023-06-13T02:28:37.596" v="70" actId="1076"/>
        <pc:sldMkLst>
          <pc:docMk/>
          <pc:sldMk cId="0" sldId="262"/>
        </pc:sldMkLst>
        <pc:spChg chg="add mod">
          <ac:chgData name="Václav Trčka" userId="d844193feb30486d" providerId="LiveId" clId="{4B34055C-7D57-45E5-B3DF-D78FF60C6EBF}" dt="2023-06-13T02:23:30.058" v="26"/>
          <ac:spMkLst>
            <pc:docMk/>
            <pc:sldMk cId="0" sldId="262"/>
            <ac:spMk id="2" creationId="{7FC4EB3B-FC5B-8482-8417-70099400B513}"/>
          </ac:spMkLst>
        </pc:spChg>
        <pc:spChg chg="mod">
          <ac:chgData name="Václav Trčka" userId="d844193feb30486d" providerId="LiveId" clId="{4B34055C-7D57-45E5-B3DF-D78FF60C6EBF}" dt="2023-06-13T02:28:37.596" v="70" actId="1076"/>
          <ac:spMkLst>
            <pc:docMk/>
            <pc:sldMk cId="0" sldId="262"/>
            <ac:spMk id="155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28:28.881" v="69" actId="1076"/>
          <ac:spMkLst>
            <pc:docMk/>
            <pc:sldMk cId="0" sldId="262"/>
            <ac:spMk id="156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3:30.058" v="26"/>
          <ac:picMkLst>
            <pc:docMk/>
            <pc:sldMk cId="0" sldId="262"/>
            <ac:picMk id="3" creationId="{E88A00E4-7FCE-9A67-8458-A2ADECE2CE4C}"/>
          </ac:picMkLst>
        </pc:picChg>
        <pc:picChg chg="mod">
          <ac:chgData name="Václav Trčka" userId="d844193feb30486d" providerId="LiveId" clId="{4B34055C-7D57-45E5-B3DF-D78FF60C6EBF}" dt="2023-06-13T02:23:24.899" v="24" actId="1076"/>
          <ac:picMkLst>
            <pc:docMk/>
            <pc:sldMk cId="0" sldId="262"/>
            <ac:picMk id="152" creationId="{00000000-0000-0000-0000-000000000000}"/>
          </ac:picMkLst>
        </pc:picChg>
      </pc:sldChg>
      <pc:sldChg chg="addSp modSp mod">
        <pc:chgData name="Václav Trčka" userId="d844193feb30486d" providerId="LiveId" clId="{4B34055C-7D57-45E5-B3DF-D78FF60C6EBF}" dt="2023-06-13T02:23:39.104" v="28"/>
        <pc:sldMkLst>
          <pc:docMk/>
          <pc:sldMk cId="0" sldId="263"/>
        </pc:sldMkLst>
        <pc:spChg chg="add mod">
          <ac:chgData name="Václav Trčka" userId="d844193feb30486d" providerId="LiveId" clId="{4B34055C-7D57-45E5-B3DF-D78FF60C6EBF}" dt="2023-06-13T02:23:39.104" v="28"/>
          <ac:spMkLst>
            <pc:docMk/>
            <pc:sldMk cId="0" sldId="263"/>
            <ac:spMk id="2" creationId="{EA2EE8F8-1C68-E4CA-14BA-AB25101F0AC3}"/>
          </ac:spMkLst>
        </pc:spChg>
        <pc:spChg chg="mod">
          <ac:chgData name="Václav Trčka" userId="d844193feb30486d" providerId="LiveId" clId="{4B34055C-7D57-45E5-B3DF-D78FF60C6EBF}" dt="2023-06-13T02:23:37.822" v="27" actId="1076"/>
          <ac:spMkLst>
            <pc:docMk/>
            <pc:sldMk cId="0" sldId="263"/>
            <ac:spMk id="162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3:39.104" v="28"/>
          <ac:picMkLst>
            <pc:docMk/>
            <pc:sldMk cId="0" sldId="263"/>
            <ac:picMk id="3" creationId="{FAC50E9A-C0B3-1C32-02E5-631A269AFFD4}"/>
          </ac:picMkLst>
        </pc:picChg>
      </pc:sldChg>
      <pc:sldChg chg="addSp modSp mod">
        <pc:chgData name="Václav Trčka" userId="d844193feb30486d" providerId="LiveId" clId="{4B34055C-7D57-45E5-B3DF-D78FF60C6EBF}" dt="2023-06-13T02:23:49.708" v="30"/>
        <pc:sldMkLst>
          <pc:docMk/>
          <pc:sldMk cId="0" sldId="264"/>
        </pc:sldMkLst>
        <pc:spChg chg="add mod">
          <ac:chgData name="Václav Trčka" userId="d844193feb30486d" providerId="LiveId" clId="{4B34055C-7D57-45E5-B3DF-D78FF60C6EBF}" dt="2023-06-13T02:23:49.708" v="30"/>
          <ac:spMkLst>
            <pc:docMk/>
            <pc:sldMk cId="0" sldId="264"/>
            <ac:spMk id="2" creationId="{2797A9F2-E867-F280-5DBC-C0A2D31D8E9B}"/>
          </ac:spMkLst>
        </pc:spChg>
        <pc:spChg chg="mod">
          <ac:chgData name="Václav Trčka" userId="d844193feb30486d" providerId="LiveId" clId="{4B34055C-7D57-45E5-B3DF-D78FF60C6EBF}" dt="2023-06-13T02:23:48.580" v="29" actId="1076"/>
          <ac:spMkLst>
            <pc:docMk/>
            <pc:sldMk cId="0" sldId="264"/>
            <ac:spMk id="167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3:49.708" v="30"/>
          <ac:picMkLst>
            <pc:docMk/>
            <pc:sldMk cId="0" sldId="264"/>
            <ac:picMk id="3" creationId="{5AF8FB36-5B79-D1FE-A129-6F86C2E46FA4}"/>
          </ac:picMkLst>
        </pc:picChg>
      </pc:sldChg>
      <pc:sldChg chg="addSp modSp mod">
        <pc:chgData name="Václav Trčka" userId="d844193feb30486d" providerId="LiveId" clId="{4B34055C-7D57-45E5-B3DF-D78FF60C6EBF}" dt="2023-06-13T02:28:06.281" v="68" actId="1076"/>
        <pc:sldMkLst>
          <pc:docMk/>
          <pc:sldMk cId="0" sldId="265"/>
        </pc:sldMkLst>
        <pc:spChg chg="add mod">
          <ac:chgData name="Václav Trčka" userId="d844193feb30486d" providerId="LiveId" clId="{4B34055C-7D57-45E5-B3DF-D78FF60C6EBF}" dt="2023-06-13T02:23:58.539" v="32"/>
          <ac:spMkLst>
            <pc:docMk/>
            <pc:sldMk cId="0" sldId="265"/>
            <ac:spMk id="2" creationId="{C3741C67-DB3A-7723-436C-0E9C626E994D}"/>
          </ac:spMkLst>
        </pc:spChg>
        <pc:spChg chg="mod">
          <ac:chgData name="Václav Trčka" userId="d844193feb30486d" providerId="LiveId" clId="{4B34055C-7D57-45E5-B3DF-D78FF60C6EBF}" dt="2023-06-13T02:28:06.281" v="68" actId="1076"/>
          <ac:spMkLst>
            <pc:docMk/>
            <pc:sldMk cId="0" sldId="265"/>
            <ac:spMk id="196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28:02.419" v="67" actId="1076"/>
          <ac:spMkLst>
            <pc:docMk/>
            <pc:sldMk cId="0" sldId="265"/>
            <ac:spMk id="197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27:57.104" v="66" actId="1076"/>
          <ac:spMkLst>
            <pc:docMk/>
            <pc:sldMk cId="0" sldId="265"/>
            <ac:spMk id="198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3:58.539" v="32"/>
          <ac:picMkLst>
            <pc:docMk/>
            <pc:sldMk cId="0" sldId="265"/>
            <ac:picMk id="3" creationId="{062A5DD0-8FEA-040E-8A7D-BF5D4B0799A9}"/>
          </ac:picMkLst>
        </pc:picChg>
      </pc:sldChg>
      <pc:sldChg chg="addSp modSp mod">
        <pc:chgData name="Václav Trčka" userId="d844193feb30486d" providerId="LiveId" clId="{4B34055C-7D57-45E5-B3DF-D78FF60C6EBF}" dt="2023-06-13T02:24:08.721" v="34"/>
        <pc:sldMkLst>
          <pc:docMk/>
          <pc:sldMk cId="0" sldId="266"/>
        </pc:sldMkLst>
        <pc:spChg chg="add mod">
          <ac:chgData name="Václav Trčka" userId="d844193feb30486d" providerId="LiveId" clId="{4B34055C-7D57-45E5-B3DF-D78FF60C6EBF}" dt="2023-06-13T02:24:08.721" v="34"/>
          <ac:spMkLst>
            <pc:docMk/>
            <pc:sldMk cId="0" sldId="266"/>
            <ac:spMk id="2" creationId="{CF5E730A-4F5D-858C-F307-9D317E14AE7E}"/>
          </ac:spMkLst>
        </pc:spChg>
        <pc:spChg chg="mod">
          <ac:chgData name="Václav Trčka" userId="d844193feb30486d" providerId="LiveId" clId="{4B34055C-7D57-45E5-B3DF-D78FF60C6EBF}" dt="2023-06-13T02:24:07.079" v="33" actId="1076"/>
          <ac:spMkLst>
            <pc:docMk/>
            <pc:sldMk cId="0" sldId="266"/>
            <ac:spMk id="206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4:08.721" v="34"/>
          <ac:picMkLst>
            <pc:docMk/>
            <pc:sldMk cId="0" sldId="266"/>
            <ac:picMk id="3" creationId="{D5676E1C-D829-D383-03FF-17BD5EE9CCEF}"/>
          </ac:picMkLst>
        </pc:picChg>
      </pc:sldChg>
      <pc:sldChg chg="addSp modSp mod">
        <pc:chgData name="Václav Trčka" userId="d844193feb30486d" providerId="LiveId" clId="{4B34055C-7D57-45E5-B3DF-D78FF60C6EBF}" dt="2023-06-13T02:27:42.506" v="65" actId="1076"/>
        <pc:sldMkLst>
          <pc:docMk/>
          <pc:sldMk cId="0" sldId="267"/>
        </pc:sldMkLst>
        <pc:spChg chg="add mod">
          <ac:chgData name="Václav Trčka" userId="d844193feb30486d" providerId="LiveId" clId="{4B34055C-7D57-45E5-B3DF-D78FF60C6EBF}" dt="2023-06-13T02:24:20.233" v="36"/>
          <ac:spMkLst>
            <pc:docMk/>
            <pc:sldMk cId="0" sldId="267"/>
            <ac:spMk id="2" creationId="{D178E761-BC9C-A53F-9CFA-71ECCB4D541A}"/>
          </ac:spMkLst>
        </pc:spChg>
        <pc:spChg chg="mod">
          <ac:chgData name="Václav Trčka" userId="d844193feb30486d" providerId="LiveId" clId="{4B34055C-7D57-45E5-B3DF-D78FF60C6EBF}" dt="2023-06-13T02:27:42.506" v="65" actId="1076"/>
          <ac:spMkLst>
            <pc:docMk/>
            <pc:sldMk cId="0" sldId="267"/>
            <ac:spMk id="238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27:38.106" v="64" actId="1076"/>
          <ac:spMkLst>
            <pc:docMk/>
            <pc:sldMk cId="0" sldId="267"/>
            <ac:spMk id="239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4:20.233" v="36"/>
          <ac:picMkLst>
            <pc:docMk/>
            <pc:sldMk cId="0" sldId="267"/>
            <ac:picMk id="3" creationId="{39F870C6-652F-AB37-0CD2-6204975D94BD}"/>
          </ac:picMkLst>
        </pc:picChg>
      </pc:sldChg>
      <pc:sldChg chg="addSp modSp mod">
        <pc:chgData name="Václav Trčka" userId="d844193feb30486d" providerId="LiveId" clId="{4B34055C-7D57-45E5-B3DF-D78FF60C6EBF}" dt="2023-06-13T02:27:27.146" v="63" actId="1076"/>
        <pc:sldMkLst>
          <pc:docMk/>
          <pc:sldMk cId="0" sldId="268"/>
        </pc:sldMkLst>
        <pc:spChg chg="add mod">
          <ac:chgData name="Václav Trčka" userId="d844193feb30486d" providerId="LiveId" clId="{4B34055C-7D57-45E5-B3DF-D78FF60C6EBF}" dt="2023-06-13T02:24:29.862" v="38"/>
          <ac:spMkLst>
            <pc:docMk/>
            <pc:sldMk cId="0" sldId="268"/>
            <ac:spMk id="2" creationId="{831514E3-DD0E-D003-3E9D-328176A525B6}"/>
          </ac:spMkLst>
        </pc:spChg>
        <pc:spChg chg="mod">
          <ac:chgData name="Václav Trčka" userId="d844193feb30486d" providerId="LiveId" clId="{4B34055C-7D57-45E5-B3DF-D78FF60C6EBF}" dt="2023-06-13T02:27:27.146" v="63" actId="1076"/>
          <ac:spMkLst>
            <pc:docMk/>
            <pc:sldMk cId="0" sldId="268"/>
            <ac:spMk id="281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4:29.862" v="38"/>
          <ac:picMkLst>
            <pc:docMk/>
            <pc:sldMk cId="0" sldId="268"/>
            <ac:picMk id="3" creationId="{A2E24770-1788-99D7-7242-730A64FA1755}"/>
          </ac:picMkLst>
        </pc:picChg>
        <pc:picChg chg="mod">
          <ac:chgData name="Václav Trčka" userId="d844193feb30486d" providerId="LiveId" clId="{4B34055C-7D57-45E5-B3DF-D78FF60C6EBF}" dt="2023-06-13T02:27:21.591" v="62" actId="1076"/>
          <ac:picMkLst>
            <pc:docMk/>
            <pc:sldMk cId="0" sldId="268"/>
            <ac:picMk id="240" creationId="{00000000-0000-0000-0000-000000000000}"/>
          </ac:picMkLst>
        </pc:picChg>
        <pc:picChg chg="mod">
          <ac:chgData name="Václav Trčka" userId="d844193feb30486d" providerId="LiveId" clId="{4B34055C-7D57-45E5-B3DF-D78FF60C6EBF}" dt="2023-06-13T02:27:17.883" v="61" actId="1076"/>
          <ac:picMkLst>
            <pc:docMk/>
            <pc:sldMk cId="0" sldId="268"/>
            <ac:picMk id="241" creationId="{00000000-0000-0000-0000-000000000000}"/>
          </ac:picMkLst>
        </pc:picChg>
        <pc:picChg chg="mod">
          <ac:chgData name="Václav Trčka" userId="d844193feb30486d" providerId="LiveId" clId="{4B34055C-7D57-45E5-B3DF-D78FF60C6EBF}" dt="2023-06-13T02:26:41.713" v="56" actId="1076"/>
          <ac:picMkLst>
            <pc:docMk/>
            <pc:sldMk cId="0" sldId="268"/>
            <ac:picMk id="242" creationId="{00000000-0000-0000-0000-000000000000}"/>
          </ac:picMkLst>
        </pc:picChg>
        <pc:picChg chg="mod">
          <ac:chgData name="Václav Trčka" userId="d844193feb30486d" providerId="LiveId" clId="{4B34055C-7D57-45E5-B3DF-D78FF60C6EBF}" dt="2023-06-13T02:27:09.800" v="60" actId="1076"/>
          <ac:picMkLst>
            <pc:docMk/>
            <pc:sldMk cId="0" sldId="268"/>
            <ac:picMk id="243" creationId="{00000000-0000-0000-0000-000000000000}"/>
          </ac:picMkLst>
        </pc:picChg>
      </pc:sldChg>
      <pc:sldChg chg="addSp modSp mod">
        <pc:chgData name="Václav Trčka" userId="d844193feb30486d" providerId="LiveId" clId="{4B34055C-7D57-45E5-B3DF-D78FF60C6EBF}" dt="2023-06-13T02:24:45.197" v="40"/>
        <pc:sldMkLst>
          <pc:docMk/>
          <pc:sldMk cId="0" sldId="269"/>
        </pc:sldMkLst>
        <pc:spChg chg="add mod">
          <ac:chgData name="Václav Trčka" userId="d844193feb30486d" providerId="LiveId" clId="{4B34055C-7D57-45E5-B3DF-D78FF60C6EBF}" dt="2023-06-13T02:24:45.197" v="40"/>
          <ac:spMkLst>
            <pc:docMk/>
            <pc:sldMk cId="0" sldId="269"/>
            <ac:spMk id="2" creationId="{0293CC78-217B-CBF7-9E98-D1CF374B0D62}"/>
          </ac:spMkLst>
        </pc:spChg>
        <pc:spChg chg="mod">
          <ac:chgData name="Václav Trčka" userId="d844193feb30486d" providerId="LiveId" clId="{4B34055C-7D57-45E5-B3DF-D78FF60C6EBF}" dt="2023-06-13T02:24:44.071" v="39" actId="1076"/>
          <ac:spMkLst>
            <pc:docMk/>
            <pc:sldMk cId="0" sldId="269"/>
            <ac:spMk id="403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4:45.197" v="40"/>
          <ac:picMkLst>
            <pc:docMk/>
            <pc:sldMk cId="0" sldId="269"/>
            <ac:picMk id="3" creationId="{11E2DD6E-B661-4C4C-F885-F91218DD71B7}"/>
          </ac:picMkLst>
        </pc:picChg>
      </pc:sldChg>
      <pc:sldChg chg="addSp modSp mod">
        <pc:chgData name="Václav Trčka" userId="d844193feb30486d" providerId="LiveId" clId="{4B34055C-7D57-45E5-B3DF-D78FF60C6EBF}" dt="2023-06-13T02:25:37.489" v="46" actId="1076"/>
        <pc:sldMkLst>
          <pc:docMk/>
          <pc:sldMk cId="0" sldId="270"/>
        </pc:sldMkLst>
        <pc:spChg chg="add mod">
          <ac:chgData name="Václav Trčka" userId="d844193feb30486d" providerId="LiveId" clId="{4B34055C-7D57-45E5-B3DF-D78FF60C6EBF}" dt="2023-06-13T02:24:55.986" v="42"/>
          <ac:spMkLst>
            <pc:docMk/>
            <pc:sldMk cId="0" sldId="270"/>
            <ac:spMk id="2" creationId="{4836FA6B-08AD-1FC4-79CD-08C6536C8531}"/>
          </ac:spMkLst>
        </pc:spChg>
        <pc:spChg chg="mod">
          <ac:chgData name="Václav Trčka" userId="d844193feb30486d" providerId="LiveId" clId="{4B34055C-7D57-45E5-B3DF-D78FF60C6EBF}" dt="2023-06-13T02:25:37.489" v="46" actId="1076"/>
          <ac:spMkLst>
            <pc:docMk/>
            <pc:sldMk cId="0" sldId="270"/>
            <ac:spMk id="408" creationId="{00000000-0000-0000-0000-000000000000}"/>
          </ac:spMkLst>
        </pc:spChg>
        <pc:spChg chg="mod">
          <ac:chgData name="Václav Trčka" userId="d844193feb30486d" providerId="LiveId" clId="{4B34055C-7D57-45E5-B3DF-D78FF60C6EBF}" dt="2023-06-13T02:25:32.447" v="45" actId="1076"/>
          <ac:spMkLst>
            <pc:docMk/>
            <pc:sldMk cId="0" sldId="270"/>
            <ac:spMk id="409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4:55.986" v="42"/>
          <ac:picMkLst>
            <pc:docMk/>
            <pc:sldMk cId="0" sldId="270"/>
            <ac:picMk id="3" creationId="{A648D4FA-07D0-4D7A-25E3-F4C2228B0E90}"/>
          </ac:picMkLst>
        </pc:picChg>
      </pc:sldChg>
      <pc:sldChg chg="addSp modSp mod">
        <pc:chgData name="Václav Trčka" userId="d844193feb30486d" providerId="LiveId" clId="{4B34055C-7D57-45E5-B3DF-D78FF60C6EBF}" dt="2023-06-13T02:33:56.969" v="76" actId="1076"/>
        <pc:sldMkLst>
          <pc:docMk/>
          <pc:sldMk cId="0" sldId="271"/>
        </pc:sldMkLst>
        <pc:spChg chg="add mod">
          <ac:chgData name="Václav Trčka" userId="d844193feb30486d" providerId="LiveId" clId="{4B34055C-7D57-45E5-B3DF-D78FF60C6EBF}" dt="2023-06-13T02:25:09.557" v="44"/>
          <ac:spMkLst>
            <pc:docMk/>
            <pc:sldMk cId="0" sldId="271"/>
            <ac:spMk id="2" creationId="{FC06FF3E-8DEA-F9FA-4B28-04EEF656071B}"/>
          </ac:spMkLst>
        </pc:spChg>
        <pc:spChg chg="mod">
          <ac:chgData name="Václav Trčka" userId="d844193feb30486d" providerId="LiveId" clId="{4B34055C-7D57-45E5-B3DF-D78FF60C6EBF}" dt="2023-06-13T02:33:56.969" v="76" actId="1076"/>
          <ac:spMkLst>
            <pc:docMk/>
            <pc:sldMk cId="0" sldId="271"/>
            <ac:spMk id="417" creationId="{00000000-0000-0000-0000-000000000000}"/>
          </ac:spMkLst>
        </pc:spChg>
        <pc:picChg chg="add mod">
          <ac:chgData name="Václav Trčka" userId="d844193feb30486d" providerId="LiveId" clId="{4B34055C-7D57-45E5-B3DF-D78FF60C6EBF}" dt="2023-06-13T02:25:09.557" v="44"/>
          <ac:picMkLst>
            <pc:docMk/>
            <pc:sldMk cId="0" sldId="271"/>
            <ac:picMk id="3" creationId="{D5712E9F-9C22-AF42-D439-81936521CECB}"/>
          </ac:picMkLst>
        </pc:picChg>
        <pc:picChg chg="mod">
          <ac:chgData name="Václav Trčka" userId="d844193feb30486d" providerId="LiveId" clId="{4B34055C-7D57-45E5-B3DF-D78FF60C6EBF}" dt="2023-06-13T02:33:52.295" v="75" actId="14100"/>
          <ac:picMkLst>
            <pc:docMk/>
            <pc:sldMk cId="0" sldId="271"/>
            <ac:picMk id="411" creationId="{00000000-0000-0000-0000-000000000000}"/>
          </ac:picMkLst>
        </pc:picChg>
        <pc:picChg chg="mod">
          <ac:chgData name="Václav Trčka" userId="d844193feb30486d" providerId="LiveId" clId="{4B34055C-7D57-45E5-B3DF-D78FF60C6EBF}" dt="2023-06-13T02:33:47.931" v="74" actId="14100"/>
          <ac:picMkLst>
            <pc:docMk/>
            <pc:sldMk cId="0" sldId="271"/>
            <ac:picMk id="413" creationId="{00000000-0000-0000-0000-000000000000}"/>
          </ac:picMkLst>
        </pc:picChg>
        <pc:picChg chg="mod">
          <ac:chgData name="Václav Trčka" userId="d844193feb30486d" providerId="LiveId" clId="{4B34055C-7D57-45E5-B3DF-D78FF60C6EBF}" dt="2023-06-13T02:33:43.976" v="73" actId="14100"/>
          <ac:picMkLst>
            <pc:docMk/>
            <pc:sldMk cId="0" sldId="271"/>
            <ac:picMk id="41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9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9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9708" y="3558541"/>
            <a:ext cx="1798320" cy="507491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0383" y="4442460"/>
            <a:ext cx="659891" cy="516636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2305557" y="4437635"/>
            <a:ext cx="669417" cy="526161"/>
          </a:xfrm>
          <a:custGeom>
            <a:avLst/>
            <a:gdLst/>
            <a:ahLst/>
            <a:cxnLst/>
            <a:rect l="0" t="0" r="0" b="0"/>
            <a:pathLst>
              <a:path w="669417" h="526161">
                <a:moveTo>
                  <a:pt x="0" y="526161"/>
                </a:moveTo>
                <a:lnTo>
                  <a:pt x="669417" y="526161"/>
                </a:lnTo>
                <a:lnTo>
                  <a:pt x="669417" y="0"/>
                </a:lnTo>
                <a:lnTo>
                  <a:pt x="0" y="0"/>
                </a:lnTo>
                <a:lnTo>
                  <a:pt x="0" y="526161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3616" y="4442460"/>
            <a:ext cx="749808" cy="521208"/>
          </a:xfrm>
          <a:prstGeom prst="rect">
            <a:avLst/>
          </a:prstGeom>
          <a:noFill/>
        </p:spPr>
      </p:pic>
      <p:sp>
        <p:nvSpPr>
          <p:cNvPr id="105" name="Freeform 105"/>
          <p:cNvSpPr/>
          <p:nvPr/>
        </p:nvSpPr>
        <p:spPr>
          <a:xfrm>
            <a:off x="3018789" y="4437635"/>
            <a:ext cx="759333" cy="530733"/>
          </a:xfrm>
          <a:custGeom>
            <a:avLst/>
            <a:gdLst/>
            <a:ahLst/>
            <a:cxnLst/>
            <a:rect l="0" t="0" r="0" b="0"/>
            <a:pathLst>
              <a:path w="759333" h="530733">
                <a:moveTo>
                  <a:pt x="0" y="530733"/>
                </a:moveTo>
                <a:lnTo>
                  <a:pt x="759333" y="530733"/>
                </a:lnTo>
                <a:lnTo>
                  <a:pt x="759333" y="0"/>
                </a:lnTo>
                <a:lnTo>
                  <a:pt x="0" y="0"/>
                </a:lnTo>
                <a:lnTo>
                  <a:pt x="0" y="530733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264" y="4442460"/>
            <a:ext cx="729995" cy="507491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>
            <a:off x="4774438" y="4437635"/>
            <a:ext cx="739521" cy="517017"/>
          </a:xfrm>
          <a:custGeom>
            <a:avLst/>
            <a:gdLst/>
            <a:ahLst/>
            <a:cxnLst/>
            <a:rect l="0" t="0" r="0" b="0"/>
            <a:pathLst>
              <a:path w="739521" h="517017">
                <a:moveTo>
                  <a:pt x="0" y="517017"/>
                </a:moveTo>
                <a:lnTo>
                  <a:pt x="739521" y="517017"/>
                </a:lnTo>
                <a:lnTo>
                  <a:pt x="739521" y="0"/>
                </a:lnTo>
                <a:lnTo>
                  <a:pt x="0" y="0"/>
                </a:lnTo>
                <a:lnTo>
                  <a:pt x="0" y="517017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144" y="4442460"/>
            <a:ext cx="903732" cy="510540"/>
          </a:xfrm>
          <a:prstGeom prst="rect">
            <a:avLst/>
          </a:prstGeom>
          <a:noFill/>
        </p:spPr>
      </p:pic>
      <p:sp>
        <p:nvSpPr>
          <p:cNvPr id="109" name="Freeform 109"/>
          <p:cNvSpPr/>
          <p:nvPr/>
        </p:nvSpPr>
        <p:spPr>
          <a:xfrm>
            <a:off x="3814317" y="4437634"/>
            <a:ext cx="913258" cy="520065"/>
          </a:xfrm>
          <a:custGeom>
            <a:avLst/>
            <a:gdLst/>
            <a:ahLst/>
            <a:cxnLst/>
            <a:rect l="0" t="0" r="0" b="0"/>
            <a:pathLst>
              <a:path w="913258" h="520065">
                <a:moveTo>
                  <a:pt x="0" y="520065"/>
                </a:moveTo>
                <a:lnTo>
                  <a:pt x="913258" y="520065"/>
                </a:lnTo>
                <a:lnTo>
                  <a:pt x="913258" y="0"/>
                </a:lnTo>
                <a:lnTo>
                  <a:pt x="0" y="0"/>
                </a:lnTo>
                <a:lnTo>
                  <a:pt x="0" y="520065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6311" y="4442461"/>
            <a:ext cx="693419" cy="518159"/>
          </a:xfrm>
          <a:prstGeom prst="rect">
            <a:avLst/>
          </a:prstGeom>
          <a:noFill/>
        </p:spPr>
      </p:pic>
      <p:sp>
        <p:nvSpPr>
          <p:cNvPr id="111" name="Freeform 111"/>
          <p:cNvSpPr/>
          <p:nvPr/>
        </p:nvSpPr>
        <p:spPr>
          <a:xfrm>
            <a:off x="6301485" y="4437635"/>
            <a:ext cx="702945" cy="527685"/>
          </a:xfrm>
          <a:custGeom>
            <a:avLst/>
            <a:gdLst/>
            <a:ahLst/>
            <a:cxnLst/>
            <a:rect l="0" t="0" r="0" b="0"/>
            <a:pathLst>
              <a:path w="702945" h="527685">
                <a:moveTo>
                  <a:pt x="0" y="527685"/>
                </a:moveTo>
                <a:lnTo>
                  <a:pt x="702945" y="527685"/>
                </a:lnTo>
                <a:lnTo>
                  <a:pt x="702945" y="0"/>
                </a:lnTo>
                <a:lnTo>
                  <a:pt x="0" y="0"/>
                </a:lnTo>
                <a:lnTo>
                  <a:pt x="0" y="527685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8028" y="4442460"/>
            <a:ext cx="688848" cy="515112"/>
          </a:xfrm>
          <a:prstGeom prst="rect">
            <a:avLst/>
          </a:prstGeom>
          <a:noFill/>
        </p:spPr>
      </p:pic>
      <p:sp>
        <p:nvSpPr>
          <p:cNvPr id="113" name="Freeform 113"/>
          <p:cNvSpPr/>
          <p:nvPr/>
        </p:nvSpPr>
        <p:spPr>
          <a:xfrm>
            <a:off x="5553202" y="4437634"/>
            <a:ext cx="698373" cy="524637"/>
          </a:xfrm>
          <a:custGeom>
            <a:avLst/>
            <a:gdLst/>
            <a:ahLst/>
            <a:cxnLst/>
            <a:rect l="0" t="0" r="0" b="0"/>
            <a:pathLst>
              <a:path w="698373" h="524637">
                <a:moveTo>
                  <a:pt x="0" y="524637"/>
                </a:moveTo>
                <a:lnTo>
                  <a:pt x="698373" y="524637"/>
                </a:lnTo>
                <a:lnTo>
                  <a:pt x="698373" y="0"/>
                </a:lnTo>
                <a:lnTo>
                  <a:pt x="0" y="0"/>
                </a:lnTo>
                <a:lnTo>
                  <a:pt x="0" y="524637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Rectangle 116"/>
          <p:cNvSpPr/>
          <p:nvPr/>
        </p:nvSpPr>
        <p:spPr>
          <a:xfrm>
            <a:off x="2245486" y="1182715"/>
            <a:ext cx="4582130" cy="476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0" spc="0" baseline="0" dirty="0">
                <a:latin typeface="Arial"/>
              </a:rPr>
              <a:t>Cynthia Knee Joint Sy</a:t>
            </a:r>
            <a:r>
              <a:rPr lang="en-US" sz="2798" b="1" i="0" spc="-41" baseline="0" dirty="0">
                <a:latin typeface="Arial"/>
              </a:rPr>
              <a:t>s</a:t>
            </a:r>
            <a:r>
              <a:rPr lang="en-US" sz="2798" b="1" i="0" spc="0" baseline="0" dirty="0">
                <a:latin typeface="Arial"/>
              </a:rPr>
              <a:t>tém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1B7CF41-C25C-95D7-D857-B1DD6FC2694E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87BB7496-2332-F1AD-F567-A43075B42D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5193476F-26CF-6BBE-FD89-F15C8545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993" y="1837675"/>
            <a:ext cx="4147546" cy="1292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lvl="0" indent="0" algn="ctr" defTabSz="914400">
              <a:buFont typeface="Arial" panose="020B0604020202020204" pitchFamily="34" charset="0"/>
              <a:buNone/>
            </a:pPr>
            <a:r>
              <a:rPr lang="cs-CZ" altLang="en-US" sz="54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VEXIM s.r.o.</a:t>
            </a:r>
            <a:endParaRPr lang="en-US" altLang="en-US" sz="5400" b="1" baseline="0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ctr" defTabSz="914400">
              <a:buNone/>
            </a:pPr>
            <a:r>
              <a:rPr lang="en-US" altLang="en-US" sz="2400" i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Dedicated to Rehabilitation</a:t>
            </a:r>
            <a:endParaRPr lang="en-US" altLang="en-US" sz="2400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Picture 2" descr="E:\ppt素材\大博产品线\trauma.png">
            <a:extLst>
              <a:ext uri="{FF2B5EF4-FFF2-40B4-BE49-F238E27FC236}">
                <a16:creationId xmlns:a16="http://schemas.microsoft.com/office/drawing/2014/main" id="{99C7B623-DD81-92F7-C636-9B591B61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9025" y="6281462"/>
            <a:ext cx="1256760" cy="29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0" name="Picture 1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952" y="3627120"/>
            <a:ext cx="3406140" cy="2232660"/>
          </a:xfrm>
          <a:prstGeom prst="rect">
            <a:avLst/>
          </a:prstGeom>
          <a:noFill/>
        </p:spPr>
      </p:pic>
      <p:pic>
        <p:nvPicPr>
          <p:cNvPr id="171" name="Picture 17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553717" y="3231644"/>
            <a:ext cx="2330195" cy="3124200"/>
          </a:xfrm>
          <a:prstGeom prst="rect">
            <a:avLst/>
          </a:prstGeom>
          <a:noFill/>
        </p:spPr>
      </p:pic>
      <p:pic>
        <p:nvPicPr>
          <p:cNvPr id="172" name="Picture 1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488" y="4376954"/>
            <a:ext cx="120505" cy="611098"/>
          </a:xfrm>
          <a:prstGeom prst="rect">
            <a:avLst/>
          </a:prstGeom>
          <a:noFill/>
        </p:spPr>
      </p:pic>
      <p:sp>
        <p:nvSpPr>
          <p:cNvPr id="173" name="Freeform 173"/>
          <p:cNvSpPr/>
          <p:nvPr/>
        </p:nvSpPr>
        <p:spPr>
          <a:xfrm>
            <a:off x="2442210" y="4395978"/>
            <a:ext cx="1778" cy="511175"/>
          </a:xfrm>
          <a:custGeom>
            <a:avLst/>
            <a:gdLst/>
            <a:ahLst/>
            <a:cxnLst/>
            <a:rect l="0" t="0" r="0" b="0"/>
            <a:pathLst>
              <a:path w="1778" h="511175">
                <a:moveTo>
                  <a:pt x="0" y="0"/>
                </a:moveTo>
                <a:lnTo>
                  <a:pt x="1778" y="511175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944" y="4879823"/>
            <a:ext cx="275894" cy="495325"/>
          </a:xfrm>
          <a:prstGeom prst="rect">
            <a:avLst/>
          </a:prstGeom>
          <a:noFill/>
        </p:spPr>
      </p:pic>
      <p:sp>
        <p:nvSpPr>
          <p:cNvPr id="175" name="Freeform 175"/>
          <p:cNvSpPr/>
          <p:nvPr/>
        </p:nvSpPr>
        <p:spPr>
          <a:xfrm>
            <a:off x="2280666" y="4906518"/>
            <a:ext cx="158623" cy="388366"/>
          </a:xfrm>
          <a:custGeom>
            <a:avLst/>
            <a:gdLst/>
            <a:ahLst/>
            <a:cxnLst/>
            <a:rect l="0" t="0" r="0" b="0"/>
            <a:pathLst>
              <a:path w="158623" h="388366">
                <a:moveTo>
                  <a:pt x="158623" y="0"/>
                </a:moveTo>
                <a:lnTo>
                  <a:pt x="0" y="388366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988" y="5259324"/>
            <a:ext cx="524268" cy="565378"/>
          </a:xfrm>
          <a:prstGeom prst="rect">
            <a:avLst/>
          </a:prstGeom>
          <a:noFill/>
        </p:spPr>
      </p:pic>
      <p:sp>
        <p:nvSpPr>
          <p:cNvPr id="177" name="Freeform 177"/>
          <p:cNvSpPr/>
          <p:nvPr/>
        </p:nvSpPr>
        <p:spPr>
          <a:xfrm>
            <a:off x="1870710" y="5292090"/>
            <a:ext cx="410463" cy="453060"/>
          </a:xfrm>
          <a:custGeom>
            <a:avLst/>
            <a:gdLst/>
            <a:ahLst/>
            <a:cxnLst/>
            <a:rect l="0" t="0" r="0" b="0"/>
            <a:pathLst>
              <a:path w="410463" h="453060">
                <a:moveTo>
                  <a:pt x="410463" y="0"/>
                </a:moveTo>
                <a:lnTo>
                  <a:pt x="0" y="453060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" name="Picture 17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2655" y="4376954"/>
            <a:ext cx="120505" cy="611098"/>
          </a:xfrm>
          <a:prstGeom prst="rect">
            <a:avLst/>
          </a:prstGeom>
          <a:noFill/>
        </p:spPr>
      </p:pic>
      <p:sp>
        <p:nvSpPr>
          <p:cNvPr id="179" name="Freeform 179"/>
          <p:cNvSpPr/>
          <p:nvPr/>
        </p:nvSpPr>
        <p:spPr>
          <a:xfrm>
            <a:off x="3024377" y="4395978"/>
            <a:ext cx="1778" cy="511175"/>
          </a:xfrm>
          <a:custGeom>
            <a:avLst/>
            <a:gdLst/>
            <a:ahLst/>
            <a:cxnLst/>
            <a:rect l="0" t="0" r="0" b="0"/>
            <a:pathLst>
              <a:path w="1778" h="511175">
                <a:moveTo>
                  <a:pt x="1778" y="0"/>
                </a:moveTo>
                <a:lnTo>
                  <a:pt x="0" y="511175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9607" y="4879823"/>
            <a:ext cx="275894" cy="495325"/>
          </a:xfrm>
          <a:prstGeom prst="rect">
            <a:avLst/>
          </a:prstGeom>
          <a:noFill/>
        </p:spPr>
      </p:pic>
      <p:sp>
        <p:nvSpPr>
          <p:cNvPr id="181" name="Freeform 181"/>
          <p:cNvSpPr/>
          <p:nvPr/>
        </p:nvSpPr>
        <p:spPr>
          <a:xfrm>
            <a:off x="3019805" y="4906518"/>
            <a:ext cx="158624" cy="388366"/>
          </a:xfrm>
          <a:custGeom>
            <a:avLst/>
            <a:gdLst/>
            <a:ahLst/>
            <a:cxnLst/>
            <a:rect l="0" t="0" r="0" b="0"/>
            <a:pathLst>
              <a:path w="158624" h="388366">
                <a:moveTo>
                  <a:pt x="0" y="0"/>
                </a:moveTo>
                <a:lnTo>
                  <a:pt x="158624" y="388366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1151" y="5259324"/>
            <a:ext cx="524268" cy="565378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3178301" y="5292090"/>
            <a:ext cx="410464" cy="453060"/>
          </a:xfrm>
          <a:custGeom>
            <a:avLst/>
            <a:gdLst/>
            <a:ahLst/>
            <a:cxnLst/>
            <a:rect l="0" t="0" r="0" b="0"/>
            <a:pathLst>
              <a:path w="410464" h="453060">
                <a:moveTo>
                  <a:pt x="0" y="0"/>
                </a:moveTo>
                <a:lnTo>
                  <a:pt x="410464" y="453060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0259" y="4294645"/>
            <a:ext cx="120505" cy="609587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5951982" y="4313683"/>
            <a:ext cx="1777" cy="511047"/>
          </a:xfrm>
          <a:custGeom>
            <a:avLst/>
            <a:gdLst/>
            <a:ahLst/>
            <a:cxnLst/>
            <a:rect l="0" t="0" r="0" b="0"/>
            <a:pathLst>
              <a:path w="1777" h="511047">
                <a:moveTo>
                  <a:pt x="0" y="0"/>
                </a:moveTo>
                <a:lnTo>
                  <a:pt x="1777" y="511047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0803" y="4797514"/>
            <a:ext cx="336765" cy="612686"/>
          </a:xfrm>
          <a:prstGeom prst="rect">
            <a:avLst/>
          </a:prstGeom>
          <a:noFill/>
        </p:spPr>
      </p:pic>
      <p:sp>
        <p:nvSpPr>
          <p:cNvPr id="187" name="Freeform 187"/>
          <p:cNvSpPr/>
          <p:nvPr/>
        </p:nvSpPr>
        <p:spPr>
          <a:xfrm>
            <a:off x="5732526" y="4824223"/>
            <a:ext cx="219202" cy="505841"/>
          </a:xfrm>
          <a:custGeom>
            <a:avLst/>
            <a:gdLst/>
            <a:ahLst/>
            <a:cxnLst/>
            <a:rect l="0" t="0" r="0" b="0"/>
            <a:pathLst>
              <a:path w="219202" h="505841">
                <a:moveTo>
                  <a:pt x="219202" y="0"/>
                </a:moveTo>
                <a:lnTo>
                  <a:pt x="0" y="505841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8" name="Picture 17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371" y="5298949"/>
            <a:ext cx="524268" cy="565378"/>
          </a:xfrm>
          <a:prstGeom prst="rect">
            <a:avLst/>
          </a:prstGeom>
          <a:noFill/>
        </p:spPr>
      </p:pic>
      <p:sp>
        <p:nvSpPr>
          <p:cNvPr id="189" name="Freeform 189"/>
          <p:cNvSpPr/>
          <p:nvPr/>
        </p:nvSpPr>
        <p:spPr>
          <a:xfrm>
            <a:off x="5324094" y="5331714"/>
            <a:ext cx="410464" cy="452997"/>
          </a:xfrm>
          <a:custGeom>
            <a:avLst/>
            <a:gdLst/>
            <a:ahLst/>
            <a:cxnLst/>
            <a:rect l="0" t="0" r="0" b="0"/>
            <a:pathLst>
              <a:path w="410464" h="452997">
                <a:moveTo>
                  <a:pt x="410464" y="0"/>
                </a:moveTo>
                <a:lnTo>
                  <a:pt x="0" y="452997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7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9107" y="4294658"/>
            <a:ext cx="120503" cy="611098"/>
          </a:xfrm>
          <a:prstGeom prst="rect">
            <a:avLst/>
          </a:prstGeom>
          <a:noFill/>
        </p:spPr>
      </p:pic>
      <p:sp>
        <p:nvSpPr>
          <p:cNvPr id="191" name="Freeform 191"/>
          <p:cNvSpPr/>
          <p:nvPr/>
        </p:nvSpPr>
        <p:spPr>
          <a:xfrm>
            <a:off x="6640830" y="4313683"/>
            <a:ext cx="1777" cy="511175"/>
          </a:xfrm>
          <a:custGeom>
            <a:avLst/>
            <a:gdLst/>
            <a:ahLst/>
            <a:cxnLst/>
            <a:rect l="0" t="0" r="0" b="0"/>
            <a:pathLst>
              <a:path w="1777" h="511175">
                <a:moveTo>
                  <a:pt x="1777" y="0"/>
                </a:moveTo>
                <a:lnTo>
                  <a:pt x="0" y="511175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0631" y="4797514"/>
            <a:ext cx="310959" cy="630974"/>
          </a:xfrm>
          <a:prstGeom prst="rect">
            <a:avLst/>
          </a:prstGeom>
          <a:noFill/>
        </p:spPr>
      </p:pic>
      <p:sp>
        <p:nvSpPr>
          <p:cNvPr id="193" name="Freeform 193"/>
          <p:cNvSpPr/>
          <p:nvPr/>
        </p:nvSpPr>
        <p:spPr>
          <a:xfrm>
            <a:off x="6640830" y="4824223"/>
            <a:ext cx="193548" cy="524383"/>
          </a:xfrm>
          <a:custGeom>
            <a:avLst/>
            <a:gdLst/>
            <a:ahLst/>
            <a:cxnLst/>
            <a:rect l="0" t="0" r="0" b="0"/>
            <a:pathLst>
              <a:path w="193548" h="524383">
                <a:moveTo>
                  <a:pt x="0" y="0"/>
                </a:moveTo>
                <a:lnTo>
                  <a:pt x="193548" y="524383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9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8083" y="5297425"/>
            <a:ext cx="550189" cy="585254"/>
          </a:xfrm>
          <a:prstGeom prst="rect">
            <a:avLst/>
          </a:prstGeom>
          <a:noFill/>
        </p:spPr>
      </p:pic>
      <p:sp>
        <p:nvSpPr>
          <p:cNvPr id="195" name="Freeform 195"/>
          <p:cNvSpPr/>
          <p:nvPr/>
        </p:nvSpPr>
        <p:spPr>
          <a:xfrm>
            <a:off x="6825233" y="5330190"/>
            <a:ext cx="435357" cy="472225"/>
          </a:xfrm>
          <a:custGeom>
            <a:avLst/>
            <a:gdLst/>
            <a:ahLst/>
            <a:cxnLst/>
            <a:rect l="0" t="0" r="0" b="0"/>
            <a:pathLst>
              <a:path w="435357" h="472225">
                <a:moveTo>
                  <a:pt x="0" y="0"/>
                </a:moveTo>
                <a:lnTo>
                  <a:pt x="435357" y="472225"/>
                </a:ln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Rectangle 196"/>
          <p:cNvSpPr/>
          <p:nvPr/>
        </p:nvSpPr>
        <p:spPr>
          <a:xfrm>
            <a:off x="1010742" y="1422627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1010742" y="1936967"/>
            <a:ext cx="7443736" cy="4462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Patentovaný design centrálního zámku díky své architektuře optimalizuje kinematiku </a:t>
            </a:r>
          </a:p>
          <a:p>
            <a:pPr marL="0">
              <a:lnSpc>
                <a:spcPts val="1502"/>
              </a:lnSpc>
            </a:pPr>
            <a:r>
              <a:rPr lang="en-US" sz="1500" b="0" i="0" spc="0" baseline="0" dirty="0">
                <a:latin typeface="Arial"/>
              </a:rPr>
              <a:t>      a zároveň výrazně minimalizuje mikropohyby zadní strany.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1010742" y="2504106"/>
            <a:ext cx="7150036" cy="4855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latin typeface="Arial"/>
              </a:rPr>
              <a:t>•    Vysoce leštěná tibiální komponenta z chrom-kobaltu poskytuje hladký povrch pro </a:t>
            </a:r>
          </a:p>
          <a:p>
            <a:pPr marL="286461">
              <a:lnSpc>
                <a:spcPts val="1812"/>
              </a:lnSpc>
            </a:pPr>
            <a:r>
              <a:rPr lang="en-US" sz="1500" b="0" i="0" spc="0" baseline="0" dirty="0">
                <a:latin typeface="Arial"/>
              </a:rPr>
              <a:t>snížení opotřebení polyetylenu.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3741C67-DB3A-7723-436C-0E9C626E994D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062A5DD0-8FEA-040E-8A7D-BF5D4B0799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2959" y="3779520"/>
            <a:ext cx="3012948" cy="2456688"/>
          </a:xfrm>
          <a:prstGeom prst="rect">
            <a:avLst/>
          </a:prstGeom>
          <a:noFill/>
        </p:spPr>
      </p:pic>
      <p:pic>
        <p:nvPicPr>
          <p:cNvPr id="201" name="Picture 2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811" y="2799589"/>
            <a:ext cx="2145792" cy="3733800"/>
          </a:xfrm>
          <a:prstGeom prst="rect">
            <a:avLst/>
          </a:prstGeom>
          <a:noFill/>
        </p:spPr>
      </p:pic>
      <p:sp>
        <p:nvSpPr>
          <p:cNvPr id="202" name="Freeform 202"/>
          <p:cNvSpPr/>
          <p:nvPr/>
        </p:nvSpPr>
        <p:spPr>
          <a:xfrm>
            <a:off x="1768601" y="5191506"/>
            <a:ext cx="1577340" cy="27940"/>
          </a:xfrm>
          <a:custGeom>
            <a:avLst/>
            <a:gdLst/>
            <a:ahLst/>
            <a:cxnLst/>
            <a:rect l="0" t="0" r="0" b="0"/>
            <a:pathLst>
              <a:path w="1577340" h="27940">
                <a:moveTo>
                  <a:pt x="0" y="0"/>
                </a:moveTo>
                <a:lnTo>
                  <a:pt x="1577340" y="27940"/>
                </a:ln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2286761" y="5191506"/>
            <a:ext cx="33656" cy="1342390"/>
          </a:xfrm>
          <a:custGeom>
            <a:avLst/>
            <a:gdLst/>
            <a:ahLst/>
            <a:cxnLst/>
            <a:rect l="0" t="0" r="0" b="0"/>
            <a:pathLst>
              <a:path w="33656" h="1342390">
                <a:moveTo>
                  <a:pt x="0" y="0"/>
                </a:moveTo>
                <a:lnTo>
                  <a:pt x="33656" y="1342390"/>
                </a:lnTo>
              </a:path>
            </a:pathLst>
          </a:custGeom>
          <a:noFill/>
          <a:ln w="19050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2293746" y="5220462"/>
            <a:ext cx="346963" cy="435382"/>
          </a:xfrm>
          <a:custGeom>
            <a:avLst/>
            <a:gdLst/>
            <a:ahLst/>
            <a:cxnLst/>
            <a:rect l="0" t="0" r="0" b="0"/>
            <a:pathLst>
              <a:path w="346963" h="435382">
                <a:moveTo>
                  <a:pt x="308101" y="0"/>
                </a:moveTo>
                <a:cubicBezTo>
                  <a:pt x="346963" y="199772"/>
                  <a:pt x="209042" y="394755"/>
                  <a:pt x="0" y="435382"/>
                </a:cubicBezTo>
              </a:path>
            </a:pathLst>
          </a:custGeom>
          <a:noFill/>
          <a:ln w="28575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2671571" y="5407153"/>
            <a:ext cx="673608" cy="321564"/>
          </a:xfrm>
          <a:custGeom>
            <a:avLst/>
            <a:gdLst/>
            <a:ahLst/>
            <a:cxnLst/>
            <a:rect l="0" t="0" r="0" b="0"/>
            <a:pathLst>
              <a:path w="673608" h="321564">
                <a:moveTo>
                  <a:pt x="0" y="321564"/>
                </a:moveTo>
                <a:lnTo>
                  <a:pt x="673608" y="321564"/>
                </a:lnTo>
                <a:lnTo>
                  <a:pt x="673608" y="0"/>
                </a:lnTo>
                <a:lnTo>
                  <a:pt x="0" y="0"/>
                </a:lnTo>
                <a:lnTo>
                  <a:pt x="0" y="321564"/>
                </a:lnTo>
                <a:close/>
              </a:path>
            </a:pathLst>
          </a:custGeom>
          <a:noFill/>
          <a:ln w="9525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Rectangle 206"/>
          <p:cNvSpPr/>
          <p:nvPr/>
        </p:nvSpPr>
        <p:spPr>
          <a:xfrm>
            <a:off x="1036484" y="1290993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1124276" y="1733216"/>
            <a:ext cx="5698375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Dřík s 3° zadním sklonem zamezuje nárazům do kortikální kosti.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1124276" y="2190725"/>
            <a:ext cx="3875671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Konstrukce kýlu poskytuje rotační stabilitu.</a:t>
            </a:r>
          </a:p>
        </p:txBody>
      </p:sp>
      <p:sp>
        <p:nvSpPr>
          <p:cNvPr id="209" name="Rectangle 209"/>
          <p:cNvSpPr/>
          <p:nvPr/>
        </p:nvSpPr>
        <p:spPr>
          <a:xfrm>
            <a:off x="2806954" y="5425136"/>
            <a:ext cx="403860" cy="254889"/>
          </a:xfrm>
          <a:prstGeom prst="rect">
            <a:avLst/>
          </a:prstGeom>
        </p:spPr>
      </p:sp>
      <p:sp>
        <p:nvSpPr>
          <p:cNvPr id="210" name="Freeform 210"/>
          <p:cNvSpPr/>
          <p:nvPr/>
        </p:nvSpPr>
        <p:spPr>
          <a:xfrm>
            <a:off x="2814675" y="5502860"/>
            <a:ext cx="89668" cy="139636"/>
          </a:xfrm>
          <a:custGeom>
            <a:avLst/>
            <a:gdLst/>
            <a:ahLst/>
            <a:cxnLst/>
            <a:rect l="0" t="0" r="0" b="0"/>
            <a:pathLst>
              <a:path w="5977930" h="9309100">
                <a:moveTo>
                  <a:pt x="1519238" y="4227315"/>
                </a:moveTo>
                <a:cubicBezTo>
                  <a:pt x="1068652" y="4036947"/>
                  <a:pt x="741032" y="3775208"/>
                  <a:pt x="536377" y="3442097"/>
                </a:cubicBezTo>
                <a:cubicBezTo>
                  <a:pt x="331722" y="3108987"/>
                  <a:pt x="229394" y="2743796"/>
                  <a:pt x="229394" y="2346524"/>
                </a:cubicBezTo>
                <a:cubicBezTo>
                  <a:pt x="229394" y="1667735"/>
                  <a:pt x="466064" y="1106951"/>
                  <a:pt x="939404" y="664171"/>
                </a:cubicBezTo>
                <a:cubicBezTo>
                  <a:pt x="1412743" y="221391"/>
                  <a:pt x="2085579" y="0"/>
                  <a:pt x="2957910" y="0"/>
                </a:cubicBezTo>
                <a:cubicBezTo>
                  <a:pt x="3821907" y="0"/>
                  <a:pt x="4492625" y="221391"/>
                  <a:pt x="4970066" y="664171"/>
                </a:cubicBezTo>
                <a:cubicBezTo>
                  <a:pt x="5447639" y="1106951"/>
                  <a:pt x="5686425" y="1667735"/>
                  <a:pt x="5686425" y="2346524"/>
                </a:cubicBezTo>
                <a:cubicBezTo>
                  <a:pt x="5686425" y="2768534"/>
                  <a:pt x="5576888" y="3144044"/>
                  <a:pt x="5357813" y="3473054"/>
                </a:cubicBezTo>
                <a:cubicBezTo>
                  <a:pt x="5138738" y="3802063"/>
                  <a:pt x="4830763" y="4053483"/>
                  <a:pt x="4433888" y="4227315"/>
                </a:cubicBezTo>
                <a:cubicBezTo>
                  <a:pt x="4938184" y="4430515"/>
                  <a:pt x="5321565" y="4727046"/>
                  <a:pt x="5584032" y="5116910"/>
                </a:cubicBezTo>
                <a:cubicBezTo>
                  <a:pt x="5846631" y="5506641"/>
                  <a:pt x="5977930" y="5956499"/>
                  <a:pt x="5977930" y="6466483"/>
                </a:cubicBezTo>
                <a:cubicBezTo>
                  <a:pt x="5977930" y="7308255"/>
                  <a:pt x="5710238" y="7992468"/>
                  <a:pt x="5174854" y="8519121"/>
                </a:cubicBezTo>
                <a:cubicBezTo>
                  <a:pt x="4639469" y="9045774"/>
                  <a:pt x="3927409" y="9309100"/>
                  <a:pt x="3038674" y="9309100"/>
                </a:cubicBezTo>
                <a:cubicBezTo>
                  <a:pt x="2211851" y="9309100"/>
                  <a:pt x="1523471" y="9091415"/>
                  <a:pt x="973535" y="8656043"/>
                </a:cubicBezTo>
                <a:cubicBezTo>
                  <a:pt x="324512" y="8141825"/>
                  <a:pt x="0" y="7436843"/>
                  <a:pt x="0" y="6541096"/>
                </a:cubicBezTo>
                <a:cubicBezTo>
                  <a:pt x="0" y="6047648"/>
                  <a:pt x="121907" y="5594681"/>
                  <a:pt x="365721" y="5182196"/>
                </a:cubicBezTo>
                <a:cubicBezTo>
                  <a:pt x="609667" y="4769578"/>
                  <a:pt x="994172" y="4451284"/>
                  <a:pt x="1519238" y="4227315"/>
                </a:cubicBezTo>
                <a:close/>
                <a:moveTo>
                  <a:pt x="1879005" y="2473524"/>
                </a:moveTo>
                <a:cubicBezTo>
                  <a:pt x="1879005" y="2822112"/>
                  <a:pt x="1977166" y="3093906"/>
                  <a:pt x="2173486" y="3288904"/>
                </a:cubicBezTo>
                <a:cubicBezTo>
                  <a:pt x="2369939" y="3483901"/>
                  <a:pt x="2631414" y="3581400"/>
                  <a:pt x="2957910" y="3581400"/>
                </a:cubicBezTo>
                <a:cubicBezTo>
                  <a:pt x="3288639" y="3581400"/>
                  <a:pt x="3553222" y="3482843"/>
                  <a:pt x="3751660" y="3285729"/>
                </a:cubicBezTo>
                <a:cubicBezTo>
                  <a:pt x="3950097" y="3088614"/>
                  <a:pt x="4049316" y="2815829"/>
                  <a:pt x="4049316" y="2467372"/>
                </a:cubicBezTo>
                <a:cubicBezTo>
                  <a:pt x="4049316" y="2139554"/>
                  <a:pt x="3951089" y="1877087"/>
                  <a:pt x="3754636" y="1679972"/>
                </a:cubicBezTo>
                <a:cubicBezTo>
                  <a:pt x="3558315" y="1482858"/>
                  <a:pt x="3298958" y="1384300"/>
                  <a:pt x="2976563" y="1384300"/>
                </a:cubicBezTo>
                <a:cubicBezTo>
                  <a:pt x="2641733" y="1384300"/>
                  <a:pt x="2375099" y="1483916"/>
                  <a:pt x="2176661" y="1683147"/>
                </a:cubicBezTo>
                <a:cubicBezTo>
                  <a:pt x="1978224" y="1882246"/>
                  <a:pt x="1879005" y="2145705"/>
                  <a:pt x="1879005" y="2473524"/>
                </a:cubicBezTo>
                <a:close/>
                <a:moveTo>
                  <a:pt x="1717675" y="6373218"/>
                </a:moveTo>
                <a:cubicBezTo>
                  <a:pt x="1717675" y="6857008"/>
                  <a:pt x="1840641" y="7234436"/>
                  <a:pt x="2086571" y="7505502"/>
                </a:cubicBezTo>
                <a:cubicBezTo>
                  <a:pt x="2332633" y="7776568"/>
                  <a:pt x="2639616" y="7912100"/>
                  <a:pt x="3007519" y="7912100"/>
                </a:cubicBezTo>
                <a:cubicBezTo>
                  <a:pt x="3367220" y="7912100"/>
                  <a:pt x="3664876" y="7781793"/>
                  <a:pt x="3900488" y="7521179"/>
                </a:cubicBezTo>
                <a:cubicBezTo>
                  <a:pt x="4136099" y="7260432"/>
                  <a:pt x="4253905" y="6884062"/>
                  <a:pt x="4253905" y="6392069"/>
                </a:cubicBezTo>
                <a:cubicBezTo>
                  <a:pt x="4253905" y="5962518"/>
                  <a:pt x="4133983" y="5617436"/>
                  <a:pt x="3894138" y="5356821"/>
                </a:cubicBezTo>
                <a:cubicBezTo>
                  <a:pt x="3654425" y="5096074"/>
                  <a:pt x="3350618" y="4965700"/>
                  <a:pt x="2982714" y="4965700"/>
                </a:cubicBezTo>
                <a:cubicBezTo>
                  <a:pt x="2556868" y="4965700"/>
                  <a:pt x="2239566" y="5113735"/>
                  <a:pt x="2030810" y="5409804"/>
                </a:cubicBezTo>
                <a:cubicBezTo>
                  <a:pt x="1822054" y="5705872"/>
                  <a:pt x="1717675" y="6027010"/>
                  <a:pt x="1717675" y="6373218"/>
                </a:cubicBezTo>
                <a:close/>
              </a:path>
            </a:pathLst>
          </a:custGeom>
          <a:solidFill>
            <a:srgbClr val="0202E2">
              <a:alpha val="100000"/>
            </a:srgbClr>
          </a:solidFill>
          <a:ln w="14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2921727" y="5505336"/>
            <a:ext cx="89389" cy="134683"/>
          </a:xfrm>
          <a:custGeom>
            <a:avLst/>
            <a:gdLst/>
            <a:ahLst/>
            <a:cxnLst/>
            <a:rect l="0" t="0" r="0" b="0"/>
            <a:pathLst>
              <a:path w="5959277" h="8978900">
                <a:moveTo>
                  <a:pt x="0" y="1612900"/>
                </a:moveTo>
                <a:lnTo>
                  <a:pt x="0" y="0"/>
                </a:lnTo>
                <a:lnTo>
                  <a:pt x="5959277" y="0"/>
                </a:lnTo>
                <a:lnTo>
                  <a:pt x="5959277" y="1270000"/>
                </a:lnTo>
                <a:cubicBezTo>
                  <a:pt x="5467284" y="1754188"/>
                  <a:pt x="4967023" y="2449380"/>
                  <a:pt x="4458494" y="3355579"/>
                </a:cubicBezTo>
                <a:cubicBezTo>
                  <a:pt x="3950097" y="4261776"/>
                  <a:pt x="3562549" y="5224860"/>
                  <a:pt x="3295849" y="6244829"/>
                </a:cubicBezTo>
                <a:cubicBezTo>
                  <a:pt x="3029281" y="7264797"/>
                  <a:pt x="2898048" y="8176155"/>
                  <a:pt x="2902149" y="8978900"/>
                </a:cubicBezTo>
                <a:lnTo>
                  <a:pt x="1221581" y="8978900"/>
                </a:lnTo>
                <a:cubicBezTo>
                  <a:pt x="1250553" y="7719087"/>
                  <a:pt x="1509977" y="6434469"/>
                  <a:pt x="1999853" y="5125046"/>
                </a:cubicBezTo>
                <a:cubicBezTo>
                  <a:pt x="2489729" y="3815490"/>
                  <a:pt x="3143978" y="2644775"/>
                  <a:pt x="3962599" y="1612900"/>
                </a:cubicBezTo>
                <a:close/>
              </a:path>
            </a:pathLst>
          </a:custGeom>
          <a:solidFill>
            <a:srgbClr val="0202E2">
              <a:alpha val="100000"/>
            </a:srgbClr>
          </a:solidFill>
          <a:ln w="14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3044994" y="5500617"/>
            <a:ext cx="44152" cy="43904"/>
          </a:xfrm>
          <a:custGeom>
            <a:avLst/>
            <a:gdLst/>
            <a:ahLst/>
            <a:cxnLst/>
            <a:rect l="0" t="0" r="0" b="0"/>
            <a:pathLst>
              <a:path w="2943490" h="2926953">
                <a:moveTo>
                  <a:pt x="1355990" y="2893880"/>
                </a:moveTo>
                <a:cubicBezTo>
                  <a:pt x="942578" y="2860807"/>
                  <a:pt x="611849" y="2711979"/>
                  <a:pt x="363802" y="2447396"/>
                </a:cubicBezTo>
                <a:cubicBezTo>
                  <a:pt x="115755" y="2182813"/>
                  <a:pt x="0" y="1852083"/>
                  <a:pt x="16537" y="1455208"/>
                </a:cubicBezTo>
                <a:cubicBezTo>
                  <a:pt x="33073" y="1058333"/>
                  <a:pt x="140560" y="752409"/>
                  <a:pt x="338998" y="537435"/>
                </a:cubicBezTo>
                <a:cubicBezTo>
                  <a:pt x="537435" y="322461"/>
                  <a:pt x="785482" y="173633"/>
                  <a:pt x="1083138" y="90950"/>
                </a:cubicBezTo>
                <a:cubicBezTo>
                  <a:pt x="1380794" y="8268"/>
                  <a:pt x="1670183" y="0"/>
                  <a:pt x="1951302" y="66146"/>
                </a:cubicBezTo>
                <a:cubicBezTo>
                  <a:pt x="2232422" y="132291"/>
                  <a:pt x="2472201" y="305924"/>
                  <a:pt x="2670638" y="587044"/>
                </a:cubicBezTo>
                <a:cubicBezTo>
                  <a:pt x="2869076" y="868164"/>
                  <a:pt x="2943490" y="1223698"/>
                  <a:pt x="2893880" y="1653646"/>
                </a:cubicBezTo>
                <a:cubicBezTo>
                  <a:pt x="2844271" y="2083594"/>
                  <a:pt x="2678906" y="2406055"/>
                  <a:pt x="2397787" y="2621029"/>
                </a:cubicBezTo>
                <a:cubicBezTo>
                  <a:pt x="2116667" y="2836003"/>
                  <a:pt x="1769401" y="2926953"/>
                  <a:pt x="1355990" y="2893880"/>
                </a:cubicBezTo>
                <a:close/>
                <a:moveTo>
                  <a:pt x="537435" y="1355989"/>
                </a:moveTo>
                <a:cubicBezTo>
                  <a:pt x="504362" y="1587500"/>
                  <a:pt x="545703" y="1802474"/>
                  <a:pt x="661458" y="2000911"/>
                </a:cubicBezTo>
                <a:cubicBezTo>
                  <a:pt x="777214" y="2199349"/>
                  <a:pt x="992188" y="2323372"/>
                  <a:pt x="1306380" y="2372982"/>
                </a:cubicBezTo>
                <a:cubicBezTo>
                  <a:pt x="1620573" y="2422591"/>
                  <a:pt x="1876888" y="2356445"/>
                  <a:pt x="2075326" y="2174544"/>
                </a:cubicBezTo>
                <a:cubicBezTo>
                  <a:pt x="2273763" y="1992643"/>
                  <a:pt x="2372982" y="1744596"/>
                  <a:pt x="2372982" y="1430404"/>
                </a:cubicBezTo>
                <a:cubicBezTo>
                  <a:pt x="2372982" y="1116211"/>
                  <a:pt x="2273763" y="876432"/>
                  <a:pt x="2075326" y="711068"/>
                </a:cubicBezTo>
                <a:cubicBezTo>
                  <a:pt x="1876888" y="545703"/>
                  <a:pt x="1661914" y="479557"/>
                  <a:pt x="1430404" y="512630"/>
                </a:cubicBezTo>
                <a:cubicBezTo>
                  <a:pt x="1198893" y="545703"/>
                  <a:pt x="1000456" y="636654"/>
                  <a:pt x="835091" y="785482"/>
                </a:cubicBezTo>
                <a:cubicBezTo>
                  <a:pt x="669727" y="934310"/>
                  <a:pt x="570508" y="1124479"/>
                  <a:pt x="537435" y="1355989"/>
                </a:cubicBezTo>
                <a:close/>
              </a:path>
            </a:pathLst>
          </a:custGeom>
          <a:solidFill>
            <a:srgbClr val="0202E2">
              <a:alpha val="100000"/>
            </a:srgbClr>
          </a:solidFill>
          <a:ln w="81" cap="flat" cmpd="sng">
            <a:solidFill>
              <a:srgbClr val="0202E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F5E730A-4F5D-858C-F307-9D317E14AE7E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D5676E1C-D829-D383-03FF-17BD5EE9C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4311" y="4861561"/>
            <a:ext cx="2260092" cy="1696211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6111" y="5114543"/>
            <a:ext cx="2157983" cy="1620011"/>
          </a:xfrm>
          <a:prstGeom prst="rect">
            <a:avLst/>
          </a:prstGeom>
          <a:noFill/>
        </p:spPr>
      </p:pic>
      <p:pic>
        <p:nvPicPr>
          <p:cNvPr id="216" name="Picture 2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7360" y="6135624"/>
            <a:ext cx="2282951" cy="422148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8452" y="5562600"/>
            <a:ext cx="2865120" cy="292608"/>
          </a:xfrm>
          <a:prstGeom prst="rect">
            <a:avLst/>
          </a:prstGeom>
          <a:noFill/>
        </p:spPr>
      </p:pic>
      <p:pic>
        <p:nvPicPr>
          <p:cNvPr id="218" name="Picture 2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87" y="2267713"/>
            <a:ext cx="8260080" cy="1388363"/>
          </a:xfrm>
          <a:prstGeom prst="rect">
            <a:avLst/>
          </a:prstGeom>
          <a:noFill/>
        </p:spPr>
      </p:pic>
      <p:sp>
        <p:nvSpPr>
          <p:cNvPr id="219" name="Freeform 219"/>
          <p:cNvSpPr/>
          <p:nvPr/>
        </p:nvSpPr>
        <p:spPr>
          <a:xfrm>
            <a:off x="437515" y="3800476"/>
            <a:ext cx="1881504" cy="381635"/>
          </a:xfrm>
          <a:custGeom>
            <a:avLst/>
            <a:gdLst/>
            <a:ahLst/>
            <a:cxnLst/>
            <a:rect l="0" t="0" r="0" b="0"/>
            <a:pathLst>
              <a:path w="1881504" h="381635">
                <a:moveTo>
                  <a:pt x="0" y="381635"/>
                </a:moveTo>
                <a:lnTo>
                  <a:pt x="1881504" y="381635"/>
                </a:lnTo>
                <a:lnTo>
                  <a:pt x="1881504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2319020" y="3800476"/>
            <a:ext cx="1038225" cy="381635"/>
          </a:xfrm>
          <a:custGeom>
            <a:avLst/>
            <a:gdLst/>
            <a:ahLst/>
            <a:cxnLst/>
            <a:rect l="0" t="0" r="0" b="0"/>
            <a:pathLst>
              <a:path w="1038225" h="381635">
                <a:moveTo>
                  <a:pt x="0" y="381635"/>
                </a:moveTo>
                <a:lnTo>
                  <a:pt x="1038225" y="381635"/>
                </a:lnTo>
                <a:lnTo>
                  <a:pt x="1038225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3357245" y="3800476"/>
            <a:ext cx="1078865" cy="381635"/>
          </a:xfrm>
          <a:custGeom>
            <a:avLst/>
            <a:gdLst/>
            <a:ahLst/>
            <a:cxnLst/>
            <a:rect l="0" t="0" r="0" b="0"/>
            <a:pathLst>
              <a:path w="1078865" h="381635">
                <a:moveTo>
                  <a:pt x="0" y="381635"/>
                </a:moveTo>
                <a:lnTo>
                  <a:pt x="1078865" y="381635"/>
                </a:lnTo>
                <a:lnTo>
                  <a:pt x="1078865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4436109" y="3800476"/>
            <a:ext cx="1078865" cy="381635"/>
          </a:xfrm>
          <a:custGeom>
            <a:avLst/>
            <a:gdLst/>
            <a:ahLst/>
            <a:cxnLst/>
            <a:rect l="0" t="0" r="0" b="0"/>
            <a:pathLst>
              <a:path w="1078865" h="381635">
                <a:moveTo>
                  <a:pt x="0" y="381635"/>
                </a:moveTo>
                <a:lnTo>
                  <a:pt x="1078865" y="381635"/>
                </a:lnTo>
                <a:lnTo>
                  <a:pt x="1078865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5514975" y="3800476"/>
            <a:ext cx="1058544" cy="381635"/>
          </a:xfrm>
          <a:custGeom>
            <a:avLst/>
            <a:gdLst/>
            <a:ahLst/>
            <a:cxnLst/>
            <a:rect l="0" t="0" r="0" b="0"/>
            <a:pathLst>
              <a:path w="1058544" h="381635">
                <a:moveTo>
                  <a:pt x="0" y="381635"/>
                </a:moveTo>
                <a:lnTo>
                  <a:pt x="1058544" y="381635"/>
                </a:lnTo>
                <a:lnTo>
                  <a:pt x="1058544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6573519" y="3800476"/>
            <a:ext cx="1068705" cy="381635"/>
          </a:xfrm>
          <a:custGeom>
            <a:avLst/>
            <a:gdLst/>
            <a:ahLst/>
            <a:cxnLst/>
            <a:rect l="0" t="0" r="0" b="0"/>
            <a:pathLst>
              <a:path w="1068705" h="381635">
                <a:moveTo>
                  <a:pt x="0" y="381635"/>
                </a:moveTo>
                <a:lnTo>
                  <a:pt x="1068705" y="381635"/>
                </a:lnTo>
                <a:lnTo>
                  <a:pt x="1068705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7642225" y="3800476"/>
            <a:ext cx="1058544" cy="381635"/>
          </a:xfrm>
          <a:custGeom>
            <a:avLst/>
            <a:gdLst/>
            <a:ahLst/>
            <a:cxnLst/>
            <a:rect l="0" t="0" r="0" b="0"/>
            <a:pathLst>
              <a:path w="1058544" h="381635">
                <a:moveTo>
                  <a:pt x="0" y="381635"/>
                </a:moveTo>
                <a:lnTo>
                  <a:pt x="1058544" y="381635"/>
                </a:lnTo>
                <a:lnTo>
                  <a:pt x="1058544" y="0"/>
                </a:lnTo>
                <a:lnTo>
                  <a:pt x="0" y="0"/>
                </a:lnTo>
                <a:lnTo>
                  <a:pt x="0" y="38163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2319020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3357245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4436109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5514975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6573519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7642225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437515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8700769" y="3794125"/>
            <a:ext cx="0" cy="407036"/>
          </a:xfrm>
          <a:custGeom>
            <a:avLst/>
            <a:gdLst/>
            <a:ahLst/>
            <a:cxnLst/>
            <a:rect l="0" t="0" r="0" b="0"/>
            <a:pathLst>
              <a:path h="407036">
                <a:moveTo>
                  <a:pt x="0" y="0"/>
                </a:moveTo>
                <a:lnTo>
                  <a:pt x="0" y="407036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431165" y="3800475"/>
            <a:ext cx="8275954" cy="0"/>
          </a:xfrm>
          <a:custGeom>
            <a:avLst/>
            <a:gdLst/>
            <a:ahLst/>
            <a:cxnLst/>
            <a:rect l="0" t="0" r="0" b="0"/>
            <a:pathLst>
              <a:path w="8275954">
                <a:moveTo>
                  <a:pt x="0" y="0"/>
                </a:moveTo>
                <a:lnTo>
                  <a:pt x="8275954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431165" y="4182111"/>
            <a:ext cx="8275954" cy="0"/>
          </a:xfrm>
          <a:custGeom>
            <a:avLst/>
            <a:gdLst/>
            <a:ahLst/>
            <a:cxnLst/>
            <a:rect l="0" t="0" r="0" b="0"/>
            <a:pathLst>
              <a:path w="8275954">
                <a:moveTo>
                  <a:pt x="0" y="0"/>
                </a:moveTo>
                <a:lnTo>
                  <a:pt x="8275954" y="0"/>
                </a:lnTo>
              </a:path>
            </a:pathLst>
          </a:custGeom>
          <a:noFill/>
          <a:ln w="381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Rectangle 236"/>
          <p:cNvSpPr/>
          <p:nvPr/>
        </p:nvSpPr>
        <p:spPr>
          <a:xfrm>
            <a:off x="648004" y="3811855"/>
            <a:ext cx="7746619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67814" algn="l"/>
                <a:tab pos="3091256" algn="l"/>
                <a:tab pos="4106240" algn="l"/>
                <a:tab pos="5238953" algn="l"/>
                <a:tab pos="6301435" algn="l"/>
                <a:tab pos="7302449" algn="l"/>
              </a:tabLst>
            </a:pPr>
            <a:r>
              <a:rPr lang="en-US" sz="1800" b="1" i="0" spc="0" baseline="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US" sz="1800" b="1" i="0" spc="-19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800" b="1" i="0" spc="0" baseline="0" dirty="0">
                <a:solidFill>
                  <a:srgbClr val="FFFFFF"/>
                </a:solidFill>
                <a:latin typeface="Arial"/>
              </a:rPr>
              <a:t>nthia Knee	0.85	0.8	0.75	0.6	0.4	0.35</a:t>
            </a:r>
          </a:p>
        </p:txBody>
      </p:sp>
      <p:sp>
        <p:nvSpPr>
          <p:cNvPr id="237" name="Rectangle 237"/>
          <p:cNvSpPr/>
          <p:nvPr/>
        </p:nvSpPr>
        <p:spPr>
          <a:xfrm>
            <a:off x="1742820" y="4557482"/>
            <a:ext cx="5387183" cy="255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2" b="0" i="0" spc="0" baseline="0" dirty="0">
                <a:latin typeface="Arial"/>
              </a:rPr>
              <a:t>Velikost tibiální vložky je konzistentní s femorální komponentou.</a:t>
            </a:r>
          </a:p>
        </p:txBody>
      </p:sp>
      <p:sp>
        <p:nvSpPr>
          <p:cNvPr id="238" name="Rectangle 238"/>
          <p:cNvSpPr/>
          <p:nvPr/>
        </p:nvSpPr>
        <p:spPr>
          <a:xfrm>
            <a:off x="1047292" y="1293483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1047292" y="1639624"/>
            <a:ext cx="3126435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1" i="0" spc="-52" baseline="0" dirty="0">
                <a:latin typeface="Arial"/>
              </a:rPr>
              <a:t>T</a:t>
            </a:r>
            <a:r>
              <a:rPr lang="en-US" sz="1500" b="1" i="0" spc="0" baseline="0" dirty="0">
                <a:latin typeface="Arial"/>
              </a:rPr>
              <a:t>ibio-Femorální Conformit</a:t>
            </a:r>
            <a:r>
              <a:rPr lang="en-US" sz="1500" b="1" i="0" spc="-52" baseline="0" dirty="0">
                <a:latin typeface="Arial"/>
              </a:rPr>
              <a:t>y</a:t>
            </a:r>
            <a:r>
              <a:rPr lang="en-US" sz="1500" b="1" i="0" spc="0" baseline="0" dirty="0">
                <a:latin typeface="Arial"/>
              </a:rPr>
              <a:t> poměr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178E761-BC9C-A53F-9CFA-71ECCB4D541A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39F870C6-652F-AB37-0CD2-6204975D9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066" y="0"/>
            <a:ext cx="9144000" cy="6858000"/>
          </a:xfrm>
          <a:prstGeom prst="rect">
            <a:avLst/>
          </a:prstGeom>
          <a:noFill/>
        </p:spPr>
      </p:pic>
      <p:pic>
        <p:nvPicPr>
          <p:cNvPr id="241" name="Picture 2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08" y="1836802"/>
            <a:ext cx="2723388" cy="2462783"/>
          </a:xfrm>
          <a:prstGeom prst="rect">
            <a:avLst/>
          </a:prstGeom>
          <a:noFill/>
        </p:spPr>
      </p:pic>
      <p:pic>
        <p:nvPicPr>
          <p:cNvPr id="242" name="Picture 2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8673" y="1892693"/>
            <a:ext cx="2837688" cy="2328672"/>
          </a:xfrm>
          <a:prstGeom prst="rect">
            <a:avLst/>
          </a:prstGeom>
          <a:noFill/>
        </p:spPr>
      </p:pic>
      <p:pic>
        <p:nvPicPr>
          <p:cNvPr id="243" name="Picture 24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09573"/>
            <a:ext cx="2982467" cy="1984248"/>
          </a:xfrm>
          <a:prstGeom prst="rect">
            <a:avLst/>
          </a:prstGeom>
          <a:noFill/>
        </p:spPr>
      </p:pic>
      <p:sp>
        <p:nvSpPr>
          <p:cNvPr id="244" name="Freeform 244"/>
          <p:cNvSpPr/>
          <p:nvPr/>
        </p:nvSpPr>
        <p:spPr>
          <a:xfrm>
            <a:off x="2229485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3143885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38296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45154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2012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58870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65728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72586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79444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486409" y="4991100"/>
            <a:ext cx="8147050" cy="0"/>
          </a:xfrm>
          <a:custGeom>
            <a:avLst/>
            <a:gdLst/>
            <a:ahLst/>
            <a:cxnLst/>
            <a:rect l="0" t="0" r="0" b="0"/>
            <a:pathLst>
              <a:path w="8147050">
                <a:moveTo>
                  <a:pt x="0" y="0"/>
                </a:moveTo>
                <a:lnTo>
                  <a:pt x="8147050" y="0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2226310" y="5278120"/>
            <a:ext cx="6407149" cy="0"/>
          </a:xfrm>
          <a:custGeom>
            <a:avLst/>
            <a:gdLst/>
            <a:ahLst/>
            <a:cxnLst/>
            <a:rect l="0" t="0" r="0" b="0"/>
            <a:pathLst>
              <a:path w="6407149">
                <a:moveTo>
                  <a:pt x="0" y="0"/>
                </a:moveTo>
                <a:lnTo>
                  <a:pt x="6407149" y="0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486409" y="5565140"/>
            <a:ext cx="8147050" cy="0"/>
          </a:xfrm>
          <a:custGeom>
            <a:avLst/>
            <a:gdLst/>
            <a:ahLst/>
            <a:cxnLst/>
            <a:rect l="0" t="0" r="0" b="0"/>
            <a:pathLst>
              <a:path w="8147050">
                <a:moveTo>
                  <a:pt x="0" y="0"/>
                </a:moveTo>
                <a:lnTo>
                  <a:pt x="8147050" y="0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2226310" y="5852161"/>
            <a:ext cx="6407149" cy="0"/>
          </a:xfrm>
          <a:custGeom>
            <a:avLst/>
            <a:gdLst/>
            <a:ahLst/>
            <a:cxnLst/>
            <a:rect l="0" t="0" r="0" b="0"/>
            <a:pathLst>
              <a:path w="6407149">
                <a:moveTo>
                  <a:pt x="0" y="0"/>
                </a:moveTo>
                <a:lnTo>
                  <a:pt x="6407149" y="0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4895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8630284" y="4586605"/>
            <a:ext cx="0" cy="1555751"/>
          </a:xfrm>
          <a:custGeom>
            <a:avLst/>
            <a:gdLst/>
            <a:ahLst/>
            <a:cxnLst/>
            <a:rect l="0" t="0" r="0" b="0"/>
            <a:pathLst>
              <a:path h="1555751">
                <a:moveTo>
                  <a:pt x="0" y="0"/>
                </a:moveTo>
                <a:lnTo>
                  <a:pt x="0" y="1555751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486409" y="4589780"/>
            <a:ext cx="8147050" cy="0"/>
          </a:xfrm>
          <a:custGeom>
            <a:avLst/>
            <a:gdLst/>
            <a:ahLst/>
            <a:cxnLst/>
            <a:rect l="0" t="0" r="0" b="0"/>
            <a:pathLst>
              <a:path w="8147050">
                <a:moveTo>
                  <a:pt x="0" y="0"/>
                </a:moveTo>
                <a:lnTo>
                  <a:pt x="8147050" y="0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486409" y="6139181"/>
            <a:ext cx="8147050" cy="0"/>
          </a:xfrm>
          <a:custGeom>
            <a:avLst/>
            <a:gdLst/>
            <a:ahLst/>
            <a:cxnLst/>
            <a:rect l="0" t="0" r="0" b="0"/>
            <a:pathLst>
              <a:path w="8147050">
                <a:moveTo>
                  <a:pt x="0" y="0"/>
                </a:moveTo>
                <a:lnTo>
                  <a:pt x="8147050" y="0"/>
                </a:lnTo>
              </a:path>
            </a:pathLst>
          </a:custGeom>
          <a:noFill/>
          <a:ln w="635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2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174" y="5069840"/>
            <a:ext cx="697102" cy="164083"/>
          </a:xfrm>
          <a:prstGeom prst="rect">
            <a:avLst/>
          </a:prstGeom>
          <a:noFill/>
        </p:spPr>
      </p:pic>
      <p:pic>
        <p:nvPicPr>
          <p:cNvPr id="262" name="Picture 26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783" y="5296154"/>
            <a:ext cx="1003211" cy="201930"/>
          </a:xfrm>
          <a:prstGeom prst="rect">
            <a:avLst/>
          </a:prstGeom>
          <a:noFill/>
        </p:spPr>
      </p:pic>
      <p:pic>
        <p:nvPicPr>
          <p:cNvPr id="263" name="Picture 26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7810" y="5038345"/>
            <a:ext cx="769620" cy="204216"/>
          </a:xfrm>
          <a:prstGeom prst="rect">
            <a:avLst/>
          </a:prstGeom>
          <a:noFill/>
        </p:spPr>
      </p:pic>
      <p:pic>
        <p:nvPicPr>
          <p:cNvPr id="264" name="Picture 26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4263" y="5040630"/>
            <a:ext cx="220979" cy="164084"/>
          </a:xfrm>
          <a:prstGeom prst="rect">
            <a:avLst/>
          </a:prstGeom>
          <a:noFill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063" y="5042536"/>
            <a:ext cx="222503" cy="162179"/>
          </a:xfrm>
          <a:prstGeom prst="rect">
            <a:avLst/>
          </a:prstGeom>
          <a:noFill/>
        </p:spPr>
      </p:pic>
      <p:pic>
        <p:nvPicPr>
          <p:cNvPr id="266" name="Picture 26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5863" y="5042408"/>
            <a:ext cx="221488" cy="162306"/>
          </a:xfrm>
          <a:prstGeom prst="rect">
            <a:avLst/>
          </a:prstGeom>
          <a:noFill/>
        </p:spPr>
      </p:pic>
      <p:pic>
        <p:nvPicPr>
          <p:cNvPr id="267" name="Picture 26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0901" y="5040123"/>
            <a:ext cx="221741" cy="164592"/>
          </a:xfrm>
          <a:prstGeom prst="rect">
            <a:avLst/>
          </a:prstGeom>
          <a:noFill/>
        </p:spPr>
      </p:pic>
      <p:pic>
        <p:nvPicPr>
          <p:cNvPr id="268" name="Picture 26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6701" y="5040123"/>
            <a:ext cx="195960" cy="164592"/>
          </a:xfrm>
          <a:prstGeom prst="rect">
            <a:avLst/>
          </a:prstGeom>
          <a:noFill/>
        </p:spPr>
      </p:pic>
      <p:pic>
        <p:nvPicPr>
          <p:cNvPr id="269" name="Picture 26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501" y="5040123"/>
            <a:ext cx="221742" cy="164592"/>
          </a:xfrm>
          <a:prstGeom prst="rect">
            <a:avLst/>
          </a:prstGeom>
          <a:noFill/>
        </p:spPr>
      </p:pic>
      <p:pic>
        <p:nvPicPr>
          <p:cNvPr id="270" name="Picture 27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8301" y="5040123"/>
            <a:ext cx="222122" cy="164592"/>
          </a:xfrm>
          <a:prstGeom prst="rect">
            <a:avLst/>
          </a:prstGeom>
          <a:noFill/>
        </p:spPr>
      </p:pic>
      <p:pic>
        <p:nvPicPr>
          <p:cNvPr id="271" name="Picture 27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01" y="5040123"/>
            <a:ext cx="222504" cy="164592"/>
          </a:xfrm>
          <a:prstGeom prst="rect">
            <a:avLst/>
          </a:prstGeom>
          <a:noFill/>
        </p:spPr>
      </p:pic>
      <p:pic>
        <p:nvPicPr>
          <p:cNvPr id="272" name="Picture 27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066" y="5325364"/>
            <a:ext cx="767333" cy="204216"/>
          </a:xfrm>
          <a:prstGeom prst="rect">
            <a:avLst/>
          </a:prstGeom>
          <a:noFill/>
        </p:spPr>
      </p:pic>
      <p:pic>
        <p:nvPicPr>
          <p:cNvPr id="273" name="Picture 27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4263" y="5327142"/>
            <a:ext cx="221741" cy="164591"/>
          </a:xfrm>
          <a:prstGeom prst="rect">
            <a:avLst/>
          </a:prstGeom>
          <a:noFill/>
        </p:spPr>
      </p:pic>
      <p:pic>
        <p:nvPicPr>
          <p:cNvPr id="274" name="Picture 274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301" y="5327142"/>
            <a:ext cx="195960" cy="164591"/>
          </a:xfrm>
          <a:prstGeom prst="rect">
            <a:avLst/>
          </a:prstGeom>
          <a:noFill/>
        </p:spPr>
      </p:pic>
      <p:pic>
        <p:nvPicPr>
          <p:cNvPr id="275" name="Picture 275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5101" y="5327142"/>
            <a:ext cx="222250" cy="164719"/>
          </a:xfrm>
          <a:prstGeom prst="rect">
            <a:avLst/>
          </a:prstGeom>
          <a:noFill/>
        </p:spPr>
      </p:pic>
      <p:pic>
        <p:nvPicPr>
          <p:cNvPr id="276" name="Picture 276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0901" y="5327142"/>
            <a:ext cx="223265" cy="164591"/>
          </a:xfrm>
          <a:prstGeom prst="rect">
            <a:avLst/>
          </a:prstGeom>
          <a:noFill/>
        </p:spPr>
      </p:pic>
      <p:pic>
        <p:nvPicPr>
          <p:cNvPr id="277" name="Picture 277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6701" y="5327142"/>
            <a:ext cx="222250" cy="164591"/>
          </a:xfrm>
          <a:prstGeom prst="rect">
            <a:avLst/>
          </a:prstGeom>
          <a:noFill/>
        </p:spPr>
      </p:pic>
      <p:pic>
        <p:nvPicPr>
          <p:cNvPr id="278" name="Picture 278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501" y="5327142"/>
            <a:ext cx="222504" cy="164591"/>
          </a:xfrm>
          <a:prstGeom prst="rect">
            <a:avLst/>
          </a:prstGeom>
          <a:noFill/>
        </p:spPr>
      </p:pic>
      <p:pic>
        <p:nvPicPr>
          <p:cNvPr id="279" name="Picture 279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0206" y="5327142"/>
            <a:ext cx="194055" cy="162305"/>
          </a:xfrm>
          <a:prstGeom prst="rect">
            <a:avLst/>
          </a:prstGeom>
          <a:noFill/>
        </p:spPr>
      </p:pic>
      <p:pic>
        <p:nvPicPr>
          <p:cNvPr id="280" name="Picture 280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006" y="5327142"/>
            <a:ext cx="220344" cy="164719"/>
          </a:xfrm>
          <a:prstGeom prst="rect">
            <a:avLst/>
          </a:prstGeom>
          <a:noFill/>
        </p:spPr>
      </p:pic>
      <p:sp>
        <p:nvSpPr>
          <p:cNvPr id="281" name="Rectangle 281"/>
          <p:cNvSpPr/>
          <p:nvPr/>
        </p:nvSpPr>
        <p:spPr>
          <a:xfrm>
            <a:off x="1012393" y="1304298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945794" y="4667807"/>
            <a:ext cx="7458836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031997" algn="l"/>
                <a:tab pos="3711702" algn="l"/>
                <a:tab pos="4397502" algn="l"/>
                <a:tab pos="5083492" algn="l"/>
                <a:tab pos="5769292" algn="l"/>
                <a:tab pos="6455092" algn="l"/>
                <a:tab pos="7141082" algn="l"/>
              </a:tabLst>
            </a:pPr>
            <a:r>
              <a:rPr lang="en-US" sz="1500" b="1" i="0" spc="0" baseline="0" dirty="0">
                <a:latin typeface="Arial"/>
              </a:rPr>
              <a:t>Implantát          Rozměr     10#	</a:t>
            </a:r>
            <a:r>
              <a:rPr lang="en-US" sz="1500" b="1" i="0" spc="-78" baseline="0" dirty="0">
                <a:latin typeface="Arial"/>
              </a:rPr>
              <a:t>1</a:t>
            </a:r>
            <a:r>
              <a:rPr lang="en-US" sz="1500" b="1" i="0" spc="0" baseline="0" dirty="0">
                <a:latin typeface="Arial"/>
              </a:rPr>
              <a:t>1#	12#	13#	14#	15#	16#	17#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924763" y="5693321"/>
            <a:ext cx="7469091" cy="398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386509" algn="l"/>
                <a:tab pos="3140633" algn="l"/>
                <a:tab pos="3826814" algn="l"/>
                <a:tab pos="4512614" algn="l"/>
                <a:tab pos="5198668" algn="l"/>
                <a:tab pos="5884468" algn="l"/>
                <a:tab pos="6570268" algn="l"/>
                <a:tab pos="7256322" algn="l"/>
              </a:tabLst>
            </a:pPr>
            <a:r>
              <a:rPr lang="en-US" sz="1502" b="0" i="0" spc="-66" baseline="0" dirty="0">
                <a:latin typeface="Arial"/>
              </a:rPr>
              <a:t>T</a:t>
            </a:r>
            <a:r>
              <a:rPr lang="en-US" sz="1502" b="0" i="0" spc="0" baseline="0" dirty="0">
                <a:latin typeface="Arial"/>
              </a:rPr>
              <a:t>ibial</a:t>
            </a:r>
            <a:r>
              <a:rPr lang="en-US" sz="1502" b="0" i="0" spc="-31" baseline="0" dirty="0">
                <a:latin typeface="Arial"/>
              </a:rPr>
              <a:t> </a:t>
            </a:r>
            <a:r>
              <a:rPr lang="en-US" sz="1502" b="0" i="0" spc="-66" baseline="0" dirty="0">
                <a:latin typeface="Arial"/>
              </a:rPr>
              <a:t>T</a:t>
            </a:r>
            <a:r>
              <a:rPr lang="en-US" sz="1502" b="0" i="0" spc="0" baseline="0" dirty="0">
                <a:latin typeface="Arial"/>
              </a:rPr>
              <a:t>ray	</a:t>
            </a:r>
            <a:r>
              <a:rPr lang="en-US" sz="2275" b="0" i="0" spc="0" baseline="75239" dirty="0">
                <a:latin typeface="Arial"/>
              </a:rPr>
              <a:t>A/P(mm</a:t>
            </a:r>
            <a:r>
              <a:rPr lang="en-US" sz="2275" b="0" i="0" spc="2500" baseline="75239" dirty="0">
                <a:latin typeface="Arial"/>
              </a:rPr>
              <a:t>)</a:t>
            </a:r>
            <a:r>
              <a:rPr lang="en-US" sz="2275" b="0" i="0" spc="0" baseline="75239" dirty="0">
                <a:latin typeface="Arial"/>
              </a:rPr>
              <a:t>41	42	44	45	46	47	49	51</a:t>
            </a:r>
          </a:p>
          <a:p>
            <a:pPr marL="1380413">
              <a:lnSpc>
                <a:spcPts val="1129"/>
              </a:lnSpc>
              <a:tabLst>
                <a:tab pos="3140632" algn="l"/>
                <a:tab pos="3826814" algn="l"/>
                <a:tab pos="4512614" algn="l"/>
                <a:tab pos="5198668" algn="l"/>
                <a:tab pos="5884467" algn="l"/>
                <a:tab pos="6570267" algn="l"/>
                <a:tab pos="7256321" algn="l"/>
              </a:tabLst>
            </a:pPr>
            <a:r>
              <a:rPr lang="en-US" sz="1500" b="0" i="0" spc="0" baseline="0" dirty="0">
                <a:latin typeface="Arial"/>
              </a:rPr>
              <a:t>M/L(mm</a:t>
            </a:r>
            <a:r>
              <a:rPr lang="en-US" sz="1500" b="0" i="0" spc="2455" baseline="0" dirty="0">
                <a:latin typeface="Arial"/>
              </a:rPr>
              <a:t>)</a:t>
            </a:r>
            <a:r>
              <a:rPr lang="en-US" sz="1500" b="0" i="0" spc="0" baseline="0" dirty="0">
                <a:latin typeface="Arial"/>
              </a:rPr>
              <a:t>62	65	67	68	70	72	74	76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31514E3-DD0E-D003-3E9D-328176A525B6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A2E24770-1788-99D7-7242-730A64FA175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5" name="Freeform 285"/>
          <p:cNvSpPr/>
          <p:nvPr/>
        </p:nvSpPr>
        <p:spPr>
          <a:xfrm>
            <a:off x="361950" y="3321685"/>
            <a:ext cx="1350010" cy="624840"/>
          </a:xfrm>
          <a:custGeom>
            <a:avLst/>
            <a:gdLst/>
            <a:ahLst/>
            <a:cxnLst/>
            <a:rect l="0" t="0" r="0" b="0"/>
            <a:pathLst>
              <a:path w="1350010" h="624840">
                <a:moveTo>
                  <a:pt x="0" y="624840"/>
                </a:moveTo>
                <a:lnTo>
                  <a:pt x="1350010" y="624840"/>
                </a:lnTo>
                <a:lnTo>
                  <a:pt x="1350010" y="0"/>
                </a:lnTo>
                <a:lnTo>
                  <a:pt x="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1711960" y="3321685"/>
            <a:ext cx="5059679" cy="312420"/>
          </a:xfrm>
          <a:custGeom>
            <a:avLst/>
            <a:gdLst/>
            <a:ahLst/>
            <a:cxnLst/>
            <a:rect l="0" t="0" r="0" b="0"/>
            <a:pathLst>
              <a:path w="5059679" h="312420">
                <a:moveTo>
                  <a:pt x="0" y="312420"/>
                </a:moveTo>
                <a:lnTo>
                  <a:pt x="5059679" y="312420"/>
                </a:lnTo>
                <a:lnTo>
                  <a:pt x="505967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1711960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2344420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2976879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3609340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4241800" y="363410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4874259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5506720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6139179" y="36341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361950" y="3946525"/>
            <a:ext cx="717550" cy="2499360"/>
          </a:xfrm>
          <a:custGeom>
            <a:avLst/>
            <a:gdLst/>
            <a:ahLst/>
            <a:cxnLst/>
            <a:rect l="0" t="0" r="0" b="0"/>
            <a:pathLst>
              <a:path w="717550" h="2499360">
                <a:moveTo>
                  <a:pt x="0" y="2499360"/>
                </a:moveTo>
                <a:lnTo>
                  <a:pt x="717550" y="2499360"/>
                </a:lnTo>
                <a:lnTo>
                  <a:pt x="717550" y="0"/>
                </a:lnTo>
                <a:lnTo>
                  <a:pt x="0" y="0"/>
                </a:lnTo>
                <a:lnTo>
                  <a:pt x="0" y="2499360"/>
                </a:lnTo>
                <a:close/>
              </a:path>
            </a:pathLst>
          </a:custGeom>
          <a:solidFill>
            <a:srgbClr val="8080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79500" y="3946526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711960" y="394652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558E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2344420" y="394652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2976879" y="394652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079500" y="425894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711960" y="425894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558E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2344420" y="425894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2976879" y="425894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3609340" y="425894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079500" y="4571366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711960" y="457136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558E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2344420" y="457136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2976879" y="457136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3609340" y="457136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4241800" y="4571366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22C50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1079500" y="488378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344420" y="488378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7030A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2976879" y="488378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3609340" y="488378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4241800" y="488378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22C50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4874259" y="488378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1079500" y="519620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2976879" y="51962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3609340" y="51962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4241800" y="519620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22C50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4874259" y="51962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5506720" y="519620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EF04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79500" y="550862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3609340" y="550862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4241800" y="550862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22C50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4874259" y="550862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5506720" y="550862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EF04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6139179" y="550862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079500" y="5821046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4241800" y="5821046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22C50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4874259" y="582104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5506720" y="582104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EF04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6139179" y="5821046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079500" y="6133465"/>
            <a:ext cx="632459" cy="312420"/>
          </a:xfrm>
          <a:custGeom>
            <a:avLst/>
            <a:gdLst/>
            <a:ahLst/>
            <a:cxnLst/>
            <a:rect l="0" t="0" r="0" b="0"/>
            <a:pathLst>
              <a:path w="632459" h="312420">
                <a:moveTo>
                  <a:pt x="0" y="312420"/>
                </a:moveTo>
                <a:lnTo>
                  <a:pt x="632459" y="312420"/>
                </a:lnTo>
                <a:lnTo>
                  <a:pt x="63245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E18C1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4874259" y="613346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5506720" y="613346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EF04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6139179" y="6133465"/>
            <a:ext cx="632460" cy="312420"/>
          </a:xfrm>
          <a:custGeom>
            <a:avLst/>
            <a:gdLst/>
            <a:ahLst/>
            <a:cxnLst/>
            <a:rect l="0" t="0" r="0" b="0"/>
            <a:pathLst>
              <a:path w="632460" h="312420">
                <a:moveTo>
                  <a:pt x="0" y="312420"/>
                </a:moveTo>
                <a:lnTo>
                  <a:pt x="632460" y="312420"/>
                </a:lnTo>
                <a:lnTo>
                  <a:pt x="63246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079500" y="3940175"/>
            <a:ext cx="0" cy="2512060"/>
          </a:xfrm>
          <a:custGeom>
            <a:avLst/>
            <a:gdLst/>
            <a:ahLst/>
            <a:cxnLst/>
            <a:rect l="0" t="0" r="0" b="0"/>
            <a:pathLst>
              <a:path h="2512060">
                <a:moveTo>
                  <a:pt x="0" y="0"/>
                </a:moveTo>
                <a:lnTo>
                  <a:pt x="0" y="251206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711960" y="3315335"/>
            <a:ext cx="0" cy="3136900"/>
          </a:xfrm>
          <a:custGeom>
            <a:avLst/>
            <a:gdLst/>
            <a:ahLst/>
            <a:cxnLst/>
            <a:rect l="0" t="0" r="0" b="0"/>
            <a:pathLst>
              <a:path h="3136900">
                <a:moveTo>
                  <a:pt x="0" y="0"/>
                </a:moveTo>
                <a:lnTo>
                  <a:pt x="0" y="313690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2344420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2976879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3609340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4241800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4874259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5506720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6139179" y="3627755"/>
            <a:ext cx="0" cy="2824480"/>
          </a:xfrm>
          <a:custGeom>
            <a:avLst/>
            <a:gdLst/>
            <a:ahLst/>
            <a:cxnLst/>
            <a:rect l="0" t="0" r="0" b="0"/>
            <a:pathLst>
              <a:path h="2824480">
                <a:moveTo>
                  <a:pt x="0" y="0"/>
                </a:moveTo>
                <a:lnTo>
                  <a:pt x="0" y="282448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1705610" y="3634105"/>
            <a:ext cx="5072380" cy="0"/>
          </a:xfrm>
          <a:custGeom>
            <a:avLst/>
            <a:gdLst/>
            <a:ahLst/>
            <a:cxnLst/>
            <a:rect l="0" t="0" r="0" b="0"/>
            <a:pathLst>
              <a:path w="5072380">
                <a:moveTo>
                  <a:pt x="0" y="0"/>
                </a:moveTo>
                <a:lnTo>
                  <a:pt x="507238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355600" y="3946525"/>
            <a:ext cx="6422390" cy="0"/>
          </a:xfrm>
          <a:custGeom>
            <a:avLst/>
            <a:gdLst/>
            <a:ahLst/>
            <a:cxnLst/>
            <a:rect l="0" t="0" r="0" b="0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1073150" y="4258946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1073150" y="4571365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1073150" y="4883786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1073150" y="5196205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073150" y="5508625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1073150" y="5821045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1073150" y="6133466"/>
            <a:ext cx="5704840" cy="0"/>
          </a:xfrm>
          <a:custGeom>
            <a:avLst/>
            <a:gdLst/>
            <a:ahLst/>
            <a:cxnLst/>
            <a:rect l="0" t="0" r="0" b="0"/>
            <a:pathLst>
              <a:path w="5704840">
                <a:moveTo>
                  <a:pt x="0" y="0"/>
                </a:moveTo>
                <a:lnTo>
                  <a:pt x="570484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361950" y="3315335"/>
            <a:ext cx="0" cy="3136900"/>
          </a:xfrm>
          <a:custGeom>
            <a:avLst/>
            <a:gdLst/>
            <a:ahLst/>
            <a:cxnLst/>
            <a:rect l="0" t="0" r="0" b="0"/>
            <a:pathLst>
              <a:path h="3136900">
                <a:moveTo>
                  <a:pt x="0" y="0"/>
                </a:moveTo>
                <a:lnTo>
                  <a:pt x="0" y="313690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6771640" y="3315335"/>
            <a:ext cx="0" cy="3136900"/>
          </a:xfrm>
          <a:custGeom>
            <a:avLst/>
            <a:gdLst/>
            <a:ahLst/>
            <a:cxnLst/>
            <a:rect l="0" t="0" r="0" b="0"/>
            <a:pathLst>
              <a:path h="3136900">
                <a:moveTo>
                  <a:pt x="0" y="0"/>
                </a:moveTo>
                <a:lnTo>
                  <a:pt x="0" y="313690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355600" y="3321685"/>
            <a:ext cx="6422390" cy="0"/>
          </a:xfrm>
          <a:custGeom>
            <a:avLst/>
            <a:gdLst/>
            <a:ahLst/>
            <a:cxnLst/>
            <a:rect l="0" t="0" r="0" b="0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355600" y="6445885"/>
            <a:ext cx="6422390" cy="0"/>
          </a:xfrm>
          <a:custGeom>
            <a:avLst/>
            <a:gdLst/>
            <a:ahLst/>
            <a:cxnLst/>
            <a:rect l="0" t="0" r="0" b="0"/>
            <a:pathLst>
              <a:path w="6422390">
                <a:moveTo>
                  <a:pt x="0" y="0"/>
                </a:moveTo>
                <a:lnTo>
                  <a:pt x="6422390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0" name="Picture 1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1611" y="1001268"/>
            <a:ext cx="2159507" cy="3198876"/>
          </a:xfrm>
          <a:prstGeom prst="rect">
            <a:avLst/>
          </a:prstGeom>
          <a:noFill/>
        </p:spPr>
      </p:pic>
      <p:sp>
        <p:nvSpPr>
          <p:cNvPr id="361" name="Rectangle 361"/>
          <p:cNvSpPr/>
          <p:nvPr/>
        </p:nvSpPr>
        <p:spPr>
          <a:xfrm>
            <a:off x="825703" y="1729535"/>
            <a:ext cx="3191446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579" baseline="0" dirty="0">
                <a:latin typeface="Wingdings"/>
              </a:rPr>
              <a:t>⚫</a:t>
            </a:r>
            <a:r>
              <a:rPr lang="en-US" sz="1500" b="0" i="0" spc="0" baseline="0" dirty="0">
                <a:latin typeface="Arial"/>
              </a:rPr>
              <a:t>8 rozměrů femorální komponenty.</a:t>
            </a:r>
          </a:p>
        </p:txBody>
      </p:sp>
      <p:sp>
        <p:nvSpPr>
          <p:cNvPr id="362" name="Rectangle 362"/>
          <p:cNvSpPr/>
          <p:nvPr/>
        </p:nvSpPr>
        <p:spPr>
          <a:xfrm>
            <a:off x="825703" y="2190093"/>
            <a:ext cx="3734054" cy="255346"/>
          </a:xfrm>
          <a:prstGeom prst="rect">
            <a:avLst/>
          </a:prstGeom>
        </p:spPr>
      </p:sp>
      <p:sp>
        <p:nvSpPr>
          <p:cNvPr id="363" name="Freeform 363"/>
          <p:cNvSpPr/>
          <p:nvPr/>
        </p:nvSpPr>
        <p:spPr>
          <a:xfrm>
            <a:off x="841794" y="2281228"/>
            <a:ext cx="110228" cy="110109"/>
          </a:xfrm>
          <a:custGeom>
            <a:avLst/>
            <a:gdLst/>
            <a:ahLst/>
            <a:cxnLst/>
            <a:rect l="0" t="0" r="0" b="0"/>
            <a:pathLst>
              <a:path w="7348537" h="7340600">
                <a:moveTo>
                  <a:pt x="0" y="3670300"/>
                </a:moveTo>
                <a:cubicBezTo>
                  <a:pt x="0" y="2657608"/>
                  <a:pt x="358642" y="1792751"/>
                  <a:pt x="1075928" y="1075730"/>
                </a:cubicBezTo>
                <a:cubicBezTo>
                  <a:pt x="1793213" y="358577"/>
                  <a:pt x="2658268" y="0"/>
                  <a:pt x="3671093" y="0"/>
                </a:cubicBezTo>
                <a:cubicBezTo>
                  <a:pt x="4684051" y="0"/>
                  <a:pt x="5550164" y="358577"/>
                  <a:pt x="6269434" y="1075730"/>
                </a:cubicBezTo>
                <a:cubicBezTo>
                  <a:pt x="6988836" y="1792751"/>
                  <a:pt x="7348537" y="2657608"/>
                  <a:pt x="7348537" y="3670300"/>
                </a:cubicBezTo>
                <a:cubicBezTo>
                  <a:pt x="7348537" y="4682993"/>
                  <a:pt x="6988836" y="5547916"/>
                  <a:pt x="6269434" y="6265069"/>
                </a:cubicBezTo>
                <a:cubicBezTo>
                  <a:pt x="5550164" y="6982090"/>
                  <a:pt x="4684051" y="7340600"/>
                  <a:pt x="3671093" y="7340600"/>
                </a:cubicBezTo>
                <a:cubicBezTo>
                  <a:pt x="2658268" y="7340600"/>
                  <a:pt x="1793213" y="6982090"/>
                  <a:pt x="1075928" y="6265069"/>
                </a:cubicBezTo>
                <a:cubicBezTo>
                  <a:pt x="358642" y="5547916"/>
                  <a:pt x="0" y="4682993"/>
                  <a:pt x="0" y="3670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189346" y="2268083"/>
            <a:ext cx="50229" cy="136969"/>
          </a:xfrm>
          <a:custGeom>
            <a:avLst/>
            <a:gdLst/>
            <a:ahLst/>
            <a:cxnLst/>
            <a:rect l="0" t="0" r="0" b="0"/>
            <a:pathLst>
              <a:path w="3348633" h="9131300">
                <a:moveTo>
                  <a:pt x="3348633" y="9131300"/>
                </a:moveTo>
                <a:lnTo>
                  <a:pt x="2232422" y="9131300"/>
                </a:lnTo>
                <a:lnTo>
                  <a:pt x="2232422" y="2016125"/>
                </a:lnTo>
                <a:cubicBezTo>
                  <a:pt x="1963738" y="2273168"/>
                  <a:pt x="1611313" y="2530211"/>
                  <a:pt x="1175147" y="2787254"/>
                </a:cubicBezTo>
                <a:cubicBezTo>
                  <a:pt x="738982" y="3044296"/>
                  <a:pt x="347266" y="3237045"/>
                  <a:pt x="0" y="3365500"/>
                </a:cubicBezTo>
                <a:lnTo>
                  <a:pt x="0" y="2286000"/>
                </a:lnTo>
                <a:cubicBezTo>
                  <a:pt x="624285" y="1991916"/>
                  <a:pt x="1169988" y="1635787"/>
                  <a:pt x="1637110" y="1217613"/>
                </a:cubicBezTo>
                <a:cubicBezTo>
                  <a:pt x="2104232" y="799307"/>
                  <a:pt x="2434961" y="393436"/>
                  <a:pt x="2629297" y="0"/>
                </a:cubicBezTo>
                <a:lnTo>
                  <a:pt x="3348633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295264" y="2268083"/>
            <a:ext cx="50229" cy="136969"/>
          </a:xfrm>
          <a:custGeom>
            <a:avLst/>
            <a:gdLst/>
            <a:ahLst/>
            <a:cxnLst/>
            <a:rect l="0" t="0" r="0" b="0"/>
            <a:pathLst>
              <a:path w="3348633" h="9131300">
                <a:moveTo>
                  <a:pt x="3348633" y="9131300"/>
                </a:moveTo>
                <a:lnTo>
                  <a:pt x="2232422" y="9131300"/>
                </a:lnTo>
                <a:lnTo>
                  <a:pt x="2232422" y="2016125"/>
                </a:lnTo>
                <a:cubicBezTo>
                  <a:pt x="1963738" y="2273168"/>
                  <a:pt x="1611313" y="2530211"/>
                  <a:pt x="1175147" y="2787254"/>
                </a:cubicBezTo>
                <a:cubicBezTo>
                  <a:pt x="738982" y="3044296"/>
                  <a:pt x="347266" y="3237045"/>
                  <a:pt x="0" y="3365500"/>
                </a:cubicBezTo>
                <a:lnTo>
                  <a:pt x="0" y="2286000"/>
                </a:lnTo>
                <a:cubicBezTo>
                  <a:pt x="624285" y="1991916"/>
                  <a:pt x="1169988" y="1635787"/>
                  <a:pt x="1637110" y="1217613"/>
                </a:cubicBezTo>
                <a:cubicBezTo>
                  <a:pt x="2104232" y="799307"/>
                  <a:pt x="2434961" y="393436"/>
                  <a:pt x="2629297" y="0"/>
                </a:cubicBezTo>
                <a:lnTo>
                  <a:pt x="3348633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1435818" y="2306183"/>
            <a:ext cx="90597" cy="98869"/>
          </a:xfrm>
          <a:custGeom>
            <a:avLst/>
            <a:gdLst/>
            <a:ahLst/>
            <a:cxnLst/>
            <a:rect l="0" t="0" r="0" b="0"/>
            <a:pathLst>
              <a:path w="6039842" h="6591300">
                <a:moveTo>
                  <a:pt x="2505274" y="6591300"/>
                </a:moveTo>
                <a:lnTo>
                  <a:pt x="0" y="0"/>
                </a:lnTo>
                <a:lnTo>
                  <a:pt x="1178124" y="0"/>
                </a:lnTo>
                <a:lnTo>
                  <a:pt x="2591991" y="3948113"/>
                </a:lnTo>
                <a:cubicBezTo>
                  <a:pt x="2744920" y="4374489"/>
                  <a:pt x="2885480" y="4817335"/>
                  <a:pt x="3013671" y="5276652"/>
                </a:cubicBezTo>
                <a:cubicBezTo>
                  <a:pt x="3112889" y="4928990"/>
                  <a:pt x="3251399" y="4511014"/>
                  <a:pt x="3429199" y="4022725"/>
                </a:cubicBezTo>
                <a:lnTo>
                  <a:pt x="4892675" y="0"/>
                </a:lnTo>
                <a:lnTo>
                  <a:pt x="6039842" y="0"/>
                </a:lnTo>
                <a:lnTo>
                  <a:pt x="3547071" y="6591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1531717" y="2267893"/>
            <a:ext cx="90508" cy="177165"/>
          </a:xfrm>
          <a:custGeom>
            <a:avLst/>
            <a:gdLst/>
            <a:ahLst/>
            <a:cxnLst/>
            <a:rect l="0" t="0" r="0" b="0"/>
            <a:pathLst>
              <a:path w="6033889" h="11811000">
                <a:moveTo>
                  <a:pt x="583009" y="11674475"/>
                </a:moveTo>
                <a:lnTo>
                  <a:pt x="458986" y="10625931"/>
                </a:lnTo>
                <a:cubicBezTo>
                  <a:pt x="702931" y="10692077"/>
                  <a:pt x="915855" y="10725150"/>
                  <a:pt x="1097756" y="10725150"/>
                </a:cubicBezTo>
                <a:cubicBezTo>
                  <a:pt x="1345803" y="10725150"/>
                  <a:pt x="1544240" y="10683610"/>
                  <a:pt x="1693068" y="10600531"/>
                </a:cubicBezTo>
                <a:cubicBezTo>
                  <a:pt x="1841896" y="10517584"/>
                  <a:pt x="1963803" y="10401432"/>
                  <a:pt x="2058789" y="10252075"/>
                </a:cubicBezTo>
                <a:cubicBezTo>
                  <a:pt x="2129168" y="10140023"/>
                  <a:pt x="2242873" y="9861946"/>
                  <a:pt x="2399903" y="9417843"/>
                </a:cubicBezTo>
                <a:cubicBezTo>
                  <a:pt x="2420540" y="9355666"/>
                  <a:pt x="2453613" y="9264385"/>
                  <a:pt x="2499121" y="9144000"/>
                </a:cubicBezTo>
                <a:lnTo>
                  <a:pt x="0" y="2552700"/>
                </a:lnTo>
                <a:lnTo>
                  <a:pt x="1203126" y="2552700"/>
                </a:lnTo>
                <a:lnTo>
                  <a:pt x="2573536" y="6361510"/>
                </a:lnTo>
                <a:cubicBezTo>
                  <a:pt x="2751336" y="6844639"/>
                  <a:pt x="2910482" y="7352507"/>
                  <a:pt x="3050976" y="7885113"/>
                </a:cubicBezTo>
                <a:cubicBezTo>
                  <a:pt x="3179167" y="7373144"/>
                  <a:pt x="3332162" y="6873545"/>
                  <a:pt x="3509962" y="6386315"/>
                </a:cubicBezTo>
                <a:lnTo>
                  <a:pt x="4917678" y="2552700"/>
                </a:lnTo>
                <a:lnTo>
                  <a:pt x="6033889" y="2552700"/>
                </a:lnTo>
                <a:lnTo>
                  <a:pt x="3528615" y="9249965"/>
                </a:lnTo>
                <a:cubicBezTo>
                  <a:pt x="3259799" y="9973468"/>
                  <a:pt x="3050976" y="10471613"/>
                  <a:pt x="2902148" y="10744398"/>
                </a:cubicBezTo>
                <a:cubicBezTo>
                  <a:pt x="2703711" y="11112301"/>
                  <a:pt x="2476301" y="11382044"/>
                  <a:pt x="2219920" y="11553626"/>
                </a:cubicBezTo>
                <a:cubicBezTo>
                  <a:pt x="1963671" y="11725208"/>
                  <a:pt x="1657813" y="11811000"/>
                  <a:pt x="1302345" y="11811000"/>
                </a:cubicBezTo>
                <a:cubicBezTo>
                  <a:pt x="1087371" y="11811000"/>
                  <a:pt x="847592" y="11765491"/>
                  <a:pt x="583009" y="11674475"/>
                </a:cubicBezTo>
                <a:close/>
                <a:moveTo>
                  <a:pt x="2400101" y="1739900"/>
                </a:moveTo>
                <a:lnTo>
                  <a:pt x="3224807" y="0"/>
                </a:lnTo>
                <a:lnTo>
                  <a:pt x="4688284" y="0"/>
                </a:lnTo>
                <a:lnTo>
                  <a:pt x="3324026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1629759" y="2267893"/>
            <a:ext cx="82040" cy="139255"/>
          </a:xfrm>
          <a:custGeom>
            <a:avLst/>
            <a:gdLst/>
            <a:ahLst/>
            <a:cxnLst/>
            <a:rect l="0" t="0" r="0" b="0"/>
            <a:pathLst>
              <a:path w="5469334" h="9283700">
                <a:moveTo>
                  <a:pt x="0" y="7171333"/>
                </a:moveTo>
                <a:lnTo>
                  <a:pt x="1103709" y="6997700"/>
                </a:lnTo>
                <a:cubicBezTo>
                  <a:pt x="1165754" y="7435321"/>
                  <a:pt x="1338329" y="7770681"/>
                  <a:pt x="1621433" y="8003779"/>
                </a:cubicBezTo>
                <a:cubicBezTo>
                  <a:pt x="1904669" y="8236877"/>
                  <a:pt x="2300552" y="8353425"/>
                  <a:pt x="2809081" y="8353425"/>
                </a:cubicBezTo>
                <a:cubicBezTo>
                  <a:pt x="3321712" y="8353425"/>
                  <a:pt x="3702050" y="8250304"/>
                  <a:pt x="3950097" y="8044061"/>
                </a:cubicBezTo>
                <a:cubicBezTo>
                  <a:pt x="4198144" y="7837686"/>
                  <a:pt x="4322167" y="7595593"/>
                  <a:pt x="4322167" y="7317780"/>
                </a:cubicBezTo>
                <a:cubicBezTo>
                  <a:pt x="4322167" y="7068675"/>
                  <a:pt x="4212630" y="6872619"/>
                  <a:pt x="3993555" y="6729611"/>
                </a:cubicBezTo>
                <a:cubicBezTo>
                  <a:pt x="3840626" y="6631583"/>
                  <a:pt x="3460287" y="6506965"/>
                  <a:pt x="2852539" y="6355755"/>
                </a:cubicBezTo>
                <a:cubicBezTo>
                  <a:pt x="2033918" y="6149116"/>
                  <a:pt x="1466453" y="5970390"/>
                  <a:pt x="1150144" y="5819577"/>
                </a:cubicBezTo>
                <a:cubicBezTo>
                  <a:pt x="833967" y="5668632"/>
                  <a:pt x="594188" y="5459876"/>
                  <a:pt x="430808" y="5193308"/>
                </a:cubicBezTo>
                <a:cubicBezTo>
                  <a:pt x="267560" y="4926740"/>
                  <a:pt x="185936" y="4632325"/>
                  <a:pt x="185936" y="4310063"/>
                </a:cubicBezTo>
                <a:cubicBezTo>
                  <a:pt x="185936" y="4016640"/>
                  <a:pt x="253140" y="3744913"/>
                  <a:pt x="387548" y="3494882"/>
                </a:cubicBezTo>
                <a:cubicBezTo>
                  <a:pt x="521957" y="3244718"/>
                  <a:pt x="704916" y="3037020"/>
                  <a:pt x="936427" y="2871788"/>
                </a:cubicBezTo>
                <a:cubicBezTo>
                  <a:pt x="1109993" y="2743597"/>
                  <a:pt x="1346597" y="2635118"/>
                  <a:pt x="1646237" y="2546350"/>
                </a:cubicBezTo>
                <a:cubicBezTo>
                  <a:pt x="1946010" y="2457450"/>
                  <a:pt x="2267479" y="2413000"/>
                  <a:pt x="2610644" y="2413000"/>
                </a:cubicBezTo>
                <a:cubicBezTo>
                  <a:pt x="3127375" y="2413000"/>
                  <a:pt x="3581069" y="2487811"/>
                  <a:pt x="3971727" y="2637433"/>
                </a:cubicBezTo>
                <a:cubicBezTo>
                  <a:pt x="4362516" y="2787055"/>
                  <a:pt x="4650912" y="2989660"/>
                  <a:pt x="4836914" y="3245247"/>
                </a:cubicBezTo>
                <a:cubicBezTo>
                  <a:pt x="5022916" y="3500835"/>
                  <a:pt x="5151041" y="3842676"/>
                  <a:pt x="5221287" y="4270772"/>
                </a:cubicBezTo>
                <a:lnTo>
                  <a:pt x="4129881" y="4419600"/>
                </a:lnTo>
                <a:cubicBezTo>
                  <a:pt x="4080272" y="4081463"/>
                  <a:pt x="3936603" y="3817541"/>
                  <a:pt x="3698875" y="3627835"/>
                </a:cubicBezTo>
                <a:cubicBezTo>
                  <a:pt x="3461279" y="3438129"/>
                  <a:pt x="3125391" y="3343275"/>
                  <a:pt x="2691209" y="3343275"/>
                </a:cubicBezTo>
                <a:cubicBezTo>
                  <a:pt x="2178579" y="3343275"/>
                  <a:pt x="1812727" y="3427413"/>
                  <a:pt x="1593652" y="3595688"/>
                </a:cubicBezTo>
                <a:cubicBezTo>
                  <a:pt x="1374577" y="3763831"/>
                  <a:pt x="1265039" y="3960747"/>
                  <a:pt x="1265039" y="4186436"/>
                </a:cubicBezTo>
                <a:cubicBezTo>
                  <a:pt x="1265039" y="4330105"/>
                  <a:pt x="1310481" y="4459354"/>
                  <a:pt x="1401366" y="4574183"/>
                </a:cubicBezTo>
                <a:cubicBezTo>
                  <a:pt x="1492382" y="4693246"/>
                  <a:pt x="1635059" y="4791737"/>
                  <a:pt x="1829395" y="4869657"/>
                </a:cubicBezTo>
                <a:cubicBezTo>
                  <a:pt x="1940917" y="4910667"/>
                  <a:pt x="2269530" y="5005057"/>
                  <a:pt x="2815233" y="5152827"/>
                </a:cubicBezTo>
                <a:cubicBezTo>
                  <a:pt x="3604882" y="5363039"/>
                  <a:pt x="4155744" y="5535150"/>
                  <a:pt x="4467820" y="5669161"/>
                </a:cubicBezTo>
                <a:cubicBezTo>
                  <a:pt x="4780029" y="5803173"/>
                  <a:pt x="5024966" y="5997972"/>
                  <a:pt x="5202634" y="6253560"/>
                </a:cubicBezTo>
                <a:cubicBezTo>
                  <a:pt x="5380434" y="6509147"/>
                  <a:pt x="5469334" y="6826581"/>
                  <a:pt x="5469334" y="7205861"/>
                </a:cubicBezTo>
                <a:cubicBezTo>
                  <a:pt x="5469334" y="7576940"/>
                  <a:pt x="5360789" y="7926388"/>
                  <a:pt x="5143698" y="8254207"/>
                </a:cubicBezTo>
                <a:cubicBezTo>
                  <a:pt x="4926740" y="8581893"/>
                  <a:pt x="4613606" y="8835430"/>
                  <a:pt x="4204295" y="9014818"/>
                </a:cubicBezTo>
                <a:cubicBezTo>
                  <a:pt x="3795117" y="9194072"/>
                  <a:pt x="3332096" y="9283700"/>
                  <a:pt x="2815233" y="9283700"/>
                </a:cubicBezTo>
                <a:cubicBezTo>
                  <a:pt x="1959570" y="9283700"/>
                  <a:pt x="1307439" y="9106165"/>
                  <a:pt x="858837" y="8751094"/>
                </a:cubicBezTo>
                <a:cubicBezTo>
                  <a:pt x="410236" y="8395891"/>
                  <a:pt x="123957" y="7869304"/>
                  <a:pt x="0" y="7171333"/>
                </a:cubicBezTo>
                <a:close/>
                <a:moveTo>
                  <a:pt x="2753320" y="1056283"/>
                </a:moveTo>
                <a:lnTo>
                  <a:pt x="3435350" y="0"/>
                </a:lnTo>
                <a:lnTo>
                  <a:pt x="4700389" y="0"/>
                </a:lnTo>
                <a:lnTo>
                  <a:pt x="3305175" y="1739900"/>
                </a:lnTo>
                <a:lnTo>
                  <a:pt x="2114550" y="1739900"/>
                </a:lnTo>
                <a:lnTo>
                  <a:pt x="775097" y="0"/>
                </a:lnTo>
                <a:lnTo>
                  <a:pt x="2052637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1726125" y="2304088"/>
            <a:ext cx="91064" cy="103060"/>
          </a:xfrm>
          <a:custGeom>
            <a:avLst/>
            <a:gdLst/>
            <a:ahLst/>
            <a:cxnLst/>
            <a:rect l="0" t="0" r="0" b="0"/>
            <a:pathLst>
              <a:path w="6070997" h="6870700">
                <a:moveTo>
                  <a:pt x="4880372" y="4597400"/>
                </a:moveTo>
                <a:lnTo>
                  <a:pt x="6033691" y="4740275"/>
                </a:lnTo>
                <a:cubicBezTo>
                  <a:pt x="5851790" y="5415228"/>
                  <a:pt x="5514843" y="5939036"/>
                  <a:pt x="5022850" y="6311702"/>
                </a:cubicBezTo>
                <a:cubicBezTo>
                  <a:pt x="4530990" y="6684368"/>
                  <a:pt x="3902604" y="6870700"/>
                  <a:pt x="3137694" y="6870700"/>
                </a:cubicBezTo>
                <a:cubicBezTo>
                  <a:pt x="2174478" y="6870700"/>
                  <a:pt x="1410692" y="6574632"/>
                  <a:pt x="846336" y="5982494"/>
                </a:cubicBezTo>
                <a:cubicBezTo>
                  <a:pt x="282112" y="5390357"/>
                  <a:pt x="0" y="4559896"/>
                  <a:pt x="0" y="3491111"/>
                </a:cubicBezTo>
                <a:cubicBezTo>
                  <a:pt x="0" y="2385153"/>
                  <a:pt x="285221" y="1526845"/>
                  <a:pt x="855663" y="916186"/>
                </a:cubicBezTo>
                <a:cubicBezTo>
                  <a:pt x="1426236" y="305396"/>
                  <a:pt x="2166276" y="0"/>
                  <a:pt x="3075781" y="0"/>
                </a:cubicBezTo>
                <a:cubicBezTo>
                  <a:pt x="3956315" y="0"/>
                  <a:pt x="4675651" y="299244"/>
                  <a:pt x="5233789" y="897732"/>
                </a:cubicBezTo>
                <a:cubicBezTo>
                  <a:pt x="5791927" y="1496219"/>
                  <a:pt x="6070997" y="2338256"/>
                  <a:pt x="6070997" y="3423841"/>
                </a:cubicBezTo>
                <a:cubicBezTo>
                  <a:pt x="6070997" y="3489987"/>
                  <a:pt x="6068880" y="3589073"/>
                  <a:pt x="6064647" y="3721100"/>
                </a:cubicBezTo>
                <a:lnTo>
                  <a:pt x="1153319" y="3721100"/>
                </a:lnTo>
                <a:cubicBezTo>
                  <a:pt x="1194726" y="4438386"/>
                  <a:pt x="1399381" y="4987595"/>
                  <a:pt x="1767284" y="5368727"/>
                </a:cubicBezTo>
                <a:cubicBezTo>
                  <a:pt x="2135188" y="5749859"/>
                  <a:pt x="2594107" y="5940425"/>
                  <a:pt x="3144044" y="5940425"/>
                </a:cubicBezTo>
                <a:cubicBezTo>
                  <a:pt x="3553222" y="5940425"/>
                  <a:pt x="3902472" y="5833666"/>
                  <a:pt x="4191794" y="5620147"/>
                </a:cubicBezTo>
                <a:cubicBezTo>
                  <a:pt x="4481248" y="5406496"/>
                  <a:pt x="4710774" y="5065581"/>
                  <a:pt x="4880372" y="4597400"/>
                </a:cubicBezTo>
                <a:close/>
                <a:moveTo>
                  <a:pt x="1215430" y="2790825"/>
                </a:moveTo>
                <a:lnTo>
                  <a:pt x="4892675" y="2790825"/>
                </a:lnTo>
                <a:cubicBezTo>
                  <a:pt x="4843066" y="2245916"/>
                  <a:pt x="4702506" y="1837201"/>
                  <a:pt x="4470995" y="1564680"/>
                </a:cubicBezTo>
                <a:cubicBezTo>
                  <a:pt x="4115527" y="1141744"/>
                  <a:pt x="3654557" y="930275"/>
                  <a:pt x="3088084" y="930275"/>
                </a:cubicBezTo>
                <a:cubicBezTo>
                  <a:pt x="2575454" y="930275"/>
                  <a:pt x="2144448" y="1099080"/>
                  <a:pt x="1795066" y="1436688"/>
                </a:cubicBezTo>
                <a:cubicBezTo>
                  <a:pt x="1445816" y="1774164"/>
                  <a:pt x="1252604" y="2225543"/>
                  <a:pt x="1215430" y="27908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837716" y="2268655"/>
            <a:ext cx="81855" cy="136398"/>
          </a:xfrm>
          <a:custGeom>
            <a:avLst/>
            <a:gdLst/>
            <a:ahLst/>
            <a:cxnLst/>
            <a:rect l="0" t="0" r="0" b="0"/>
            <a:pathLst>
              <a:path w="5457031" h="9093200">
                <a:moveTo>
                  <a:pt x="0" y="9093200"/>
                </a:moveTo>
                <a:lnTo>
                  <a:pt x="0" y="0"/>
                </a:lnTo>
                <a:lnTo>
                  <a:pt x="1116211" y="0"/>
                </a:lnTo>
                <a:lnTo>
                  <a:pt x="1116211" y="5183188"/>
                </a:lnTo>
                <a:lnTo>
                  <a:pt x="3758009" y="2501900"/>
                </a:lnTo>
                <a:lnTo>
                  <a:pt x="5202833" y="2501900"/>
                </a:lnTo>
                <a:lnTo>
                  <a:pt x="2685058" y="4947246"/>
                </a:lnTo>
                <a:lnTo>
                  <a:pt x="5457031" y="9093200"/>
                </a:lnTo>
                <a:lnTo>
                  <a:pt x="4080470" y="9093200"/>
                </a:lnTo>
                <a:lnTo>
                  <a:pt x="1903809" y="5723136"/>
                </a:lnTo>
                <a:lnTo>
                  <a:pt x="1116211" y="6480175"/>
                </a:lnTo>
                <a:lnTo>
                  <a:pt x="1116211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976623" y="2271703"/>
            <a:ext cx="48184" cy="134683"/>
          </a:xfrm>
          <a:custGeom>
            <a:avLst/>
            <a:gdLst/>
            <a:ahLst/>
            <a:cxnLst/>
            <a:rect l="0" t="0" r="0" b="0"/>
            <a:pathLst>
              <a:path w="3212306" h="8978900">
                <a:moveTo>
                  <a:pt x="3050976" y="7902575"/>
                </a:moveTo>
                <a:lnTo>
                  <a:pt x="3212306" y="8890000"/>
                </a:lnTo>
                <a:cubicBezTo>
                  <a:pt x="2898113" y="8949266"/>
                  <a:pt x="2616993" y="8978900"/>
                  <a:pt x="2368947" y="8978900"/>
                </a:cubicBezTo>
                <a:cubicBezTo>
                  <a:pt x="1963737" y="8978900"/>
                  <a:pt x="1649478" y="8914738"/>
                  <a:pt x="1426170" y="8786416"/>
                </a:cubicBezTo>
                <a:cubicBezTo>
                  <a:pt x="1202994" y="8657961"/>
                  <a:pt x="1045898" y="8489223"/>
                  <a:pt x="954881" y="8280202"/>
                </a:cubicBezTo>
                <a:cubicBezTo>
                  <a:pt x="863997" y="8071049"/>
                  <a:pt x="818554" y="7631113"/>
                  <a:pt x="818554" y="6960394"/>
                </a:cubicBezTo>
                <a:lnTo>
                  <a:pt x="818554" y="3165475"/>
                </a:lnTo>
                <a:lnTo>
                  <a:pt x="0" y="3165475"/>
                </a:lnTo>
                <a:lnTo>
                  <a:pt x="0" y="2298700"/>
                </a:lnTo>
                <a:lnTo>
                  <a:pt x="818554" y="2298700"/>
                </a:lnTo>
                <a:lnTo>
                  <a:pt x="818554" y="669132"/>
                </a:lnTo>
                <a:lnTo>
                  <a:pt x="1928614" y="0"/>
                </a:lnTo>
                <a:lnTo>
                  <a:pt x="1928614" y="2298700"/>
                </a:lnTo>
                <a:lnTo>
                  <a:pt x="3050976" y="2298700"/>
                </a:lnTo>
                <a:lnTo>
                  <a:pt x="3050976" y="3165475"/>
                </a:lnTo>
                <a:lnTo>
                  <a:pt x="1928614" y="3165475"/>
                </a:lnTo>
                <a:lnTo>
                  <a:pt x="1928614" y="7024093"/>
                </a:lnTo>
                <a:cubicBezTo>
                  <a:pt x="1928614" y="7343048"/>
                  <a:pt x="1948259" y="7548100"/>
                  <a:pt x="1987550" y="7639249"/>
                </a:cubicBezTo>
                <a:cubicBezTo>
                  <a:pt x="2026840" y="7730398"/>
                  <a:pt x="2090870" y="7802894"/>
                  <a:pt x="2179637" y="7856736"/>
                </a:cubicBezTo>
                <a:cubicBezTo>
                  <a:pt x="2268537" y="7910579"/>
                  <a:pt x="2395670" y="7937500"/>
                  <a:pt x="2561034" y="7937500"/>
                </a:cubicBezTo>
                <a:cubicBezTo>
                  <a:pt x="2685124" y="7937500"/>
                  <a:pt x="2848438" y="7925859"/>
                  <a:pt x="3050976" y="79025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2038884" y="2268655"/>
            <a:ext cx="16743" cy="136398"/>
          </a:xfrm>
          <a:custGeom>
            <a:avLst/>
            <a:gdLst/>
            <a:ahLst/>
            <a:cxnLst/>
            <a:rect l="0" t="0" r="0" b="0"/>
            <a:pathLst>
              <a:path w="1116211" h="9093200">
                <a:moveTo>
                  <a:pt x="0" y="1282700"/>
                </a:moveTo>
                <a:lnTo>
                  <a:pt x="0" y="0"/>
                </a:lnTo>
                <a:lnTo>
                  <a:pt x="1116211" y="0"/>
                </a:lnTo>
                <a:lnTo>
                  <a:pt x="1116211" y="1282700"/>
                </a:lnTo>
                <a:close/>
                <a:moveTo>
                  <a:pt x="0" y="9093200"/>
                </a:moveTo>
                <a:lnTo>
                  <a:pt x="0" y="2501900"/>
                </a:lnTo>
                <a:lnTo>
                  <a:pt x="1116211" y="2501900"/>
                </a:lnTo>
                <a:lnTo>
                  <a:pt x="1116211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2080990" y="2268655"/>
            <a:ext cx="85668" cy="138493"/>
          </a:xfrm>
          <a:custGeom>
            <a:avLst/>
            <a:gdLst/>
            <a:ahLst/>
            <a:cxnLst/>
            <a:rect l="0" t="0" r="0" b="0"/>
            <a:pathLst>
              <a:path w="5711229" h="9232900">
                <a:moveTo>
                  <a:pt x="1035447" y="9093200"/>
                </a:moveTo>
                <a:lnTo>
                  <a:pt x="0" y="9093200"/>
                </a:lnTo>
                <a:lnTo>
                  <a:pt x="0" y="0"/>
                </a:lnTo>
                <a:lnTo>
                  <a:pt x="1116211" y="0"/>
                </a:lnTo>
                <a:lnTo>
                  <a:pt x="1116211" y="3261122"/>
                </a:lnTo>
                <a:cubicBezTo>
                  <a:pt x="1587434" y="2661841"/>
                  <a:pt x="2188898" y="2362200"/>
                  <a:pt x="2920603" y="2362200"/>
                </a:cubicBezTo>
                <a:cubicBezTo>
                  <a:pt x="3325812" y="2362200"/>
                  <a:pt x="3709260" y="2443692"/>
                  <a:pt x="4070945" y="2606675"/>
                </a:cubicBezTo>
                <a:cubicBezTo>
                  <a:pt x="4432763" y="2769659"/>
                  <a:pt x="4730419" y="2998722"/>
                  <a:pt x="4963914" y="3293865"/>
                </a:cubicBezTo>
                <a:cubicBezTo>
                  <a:pt x="5197541" y="3588875"/>
                  <a:pt x="5380500" y="3944806"/>
                  <a:pt x="5512792" y="4361657"/>
                </a:cubicBezTo>
                <a:cubicBezTo>
                  <a:pt x="5645083" y="4778375"/>
                  <a:pt x="5711229" y="5224000"/>
                  <a:pt x="5711229" y="5698530"/>
                </a:cubicBezTo>
                <a:cubicBezTo>
                  <a:pt x="5711229" y="6825126"/>
                  <a:pt x="5432160" y="7695870"/>
                  <a:pt x="4874022" y="8310761"/>
                </a:cubicBezTo>
                <a:cubicBezTo>
                  <a:pt x="4315883" y="8925521"/>
                  <a:pt x="3646157" y="9232900"/>
                  <a:pt x="2864842" y="9232900"/>
                </a:cubicBezTo>
                <a:cubicBezTo>
                  <a:pt x="2087628" y="9232900"/>
                  <a:pt x="1477830" y="8904222"/>
                  <a:pt x="1035447" y="8246865"/>
                </a:cubicBezTo>
                <a:close/>
                <a:moveTo>
                  <a:pt x="1023144" y="5748338"/>
                </a:moveTo>
                <a:cubicBezTo>
                  <a:pt x="1023144" y="6532034"/>
                  <a:pt x="1130631" y="7098308"/>
                  <a:pt x="1345604" y="7447161"/>
                </a:cubicBezTo>
                <a:cubicBezTo>
                  <a:pt x="1696971" y="8017471"/>
                  <a:pt x="2172361" y="8302625"/>
                  <a:pt x="2771775" y="8302625"/>
                </a:cubicBezTo>
                <a:cubicBezTo>
                  <a:pt x="3259666" y="8302625"/>
                  <a:pt x="3681346" y="8092348"/>
                  <a:pt x="4036814" y="7671793"/>
                </a:cubicBezTo>
                <a:cubicBezTo>
                  <a:pt x="4392414" y="7251105"/>
                  <a:pt x="4570214" y="6624307"/>
                  <a:pt x="4570214" y="5791399"/>
                </a:cubicBezTo>
                <a:cubicBezTo>
                  <a:pt x="4570214" y="4937853"/>
                  <a:pt x="4399690" y="4308012"/>
                  <a:pt x="4058642" y="3901877"/>
                </a:cubicBezTo>
                <a:cubicBezTo>
                  <a:pt x="3717594" y="3495609"/>
                  <a:pt x="3305175" y="3292475"/>
                  <a:pt x="2821384" y="3292475"/>
                </a:cubicBezTo>
                <a:cubicBezTo>
                  <a:pt x="2333625" y="3292475"/>
                  <a:pt x="1911945" y="3502819"/>
                  <a:pt x="1556345" y="3923507"/>
                </a:cubicBezTo>
                <a:cubicBezTo>
                  <a:pt x="1200877" y="4344062"/>
                  <a:pt x="1023144" y="4952339"/>
                  <a:pt x="1023144" y="574833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2187093" y="2268655"/>
            <a:ext cx="16743" cy="136398"/>
          </a:xfrm>
          <a:custGeom>
            <a:avLst/>
            <a:gdLst/>
            <a:ahLst/>
            <a:cxnLst/>
            <a:rect l="0" t="0" r="0" b="0"/>
            <a:pathLst>
              <a:path w="1116211" h="9093200">
                <a:moveTo>
                  <a:pt x="0" y="1282700"/>
                </a:moveTo>
                <a:lnTo>
                  <a:pt x="0" y="0"/>
                </a:lnTo>
                <a:lnTo>
                  <a:pt x="1116211" y="0"/>
                </a:lnTo>
                <a:lnTo>
                  <a:pt x="1116211" y="1282700"/>
                </a:lnTo>
                <a:close/>
                <a:moveTo>
                  <a:pt x="0" y="9093200"/>
                </a:moveTo>
                <a:lnTo>
                  <a:pt x="0" y="2501900"/>
                </a:lnTo>
                <a:lnTo>
                  <a:pt x="1116211" y="2501900"/>
                </a:lnTo>
                <a:lnTo>
                  <a:pt x="1116211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2223618" y="2267893"/>
            <a:ext cx="90969" cy="139255"/>
          </a:xfrm>
          <a:custGeom>
            <a:avLst/>
            <a:gdLst/>
            <a:ahLst/>
            <a:cxnLst/>
            <a:rect l="0" t="0" r="0" b="0"/>
            <a:pathLst>
              <a:path w="6064647" h="9283700">
                <a:moveTo>
                  <a:pt x="4675585" y="8324850"/>
                </a:moveTo>
                <a:cubicBezTo>
                  <a:pt x="4262173" y="8675423"/>
                  <a:pt x="3864240" y="8922875"/>
                  <a:pt x="3481785" y="9067205"/>
                </a:cubicBezTo>
                <a:cubicBezTo>
                  <a:pt x="3099462" y="9211534"/>
                  <a:pt x="2689159" y="9283700"/>
                  <a:pt x="2250877" y="9283700"/>
                </a:cubicBezTo>
                <a:cubicBezTo>
                  <a:pt x="1527506" y="9283700"/>
                  <a:pt x="971484" y="9107290"/>
                  <a:pt x="582811" y="8754468"/>
                </a:cubicBezTo>
                <a:cubicBezTo>
                  <a:pt x="194271" y="8401646"/>
                  <a:pt x="0" y="7950796"/>
                  <a:pt x="0" y="7401918"/>
                </a:cubicBezTo>
                <a:cubicBezTo>
                  <a:pt x="0" y="7080052"/>
                  <a:pt x="73356" y="6786034"/>
                  <a:pt x="220068" y="6519863"/>
                </a:cubicBezTo>
                <a:cubicBezTo>
                  <a:pt x="366779" y="6253692"/>
                  <a:pt x="558999" y="6040173"/>
                  <a:pt x="796727" y="5879307"/>
                </a:cubicBezTo>
                <a:cubicBezTo>
                  <a:pt x="1034455" y="5718308"/>
                  <a:pt x="1302147" y="5596533"/>
                  <a:pt x="1599804" y="5513983"/>
                </a:cubicBezTo>
                <a:cubicBezTo>
                  <a:pt x="1818879" y="5456304"/>
                  <a:pt x="2149608" y="5400609"/>
                  <a:pt x="2591991" y="5346899"/>
                </a:cubicBezTo>
                <a:cubicBezTo>
                  <a:pt x="3493294" y="5240272"/>
                  <a:pt x="4156803" y="5113206"/>
                  <a:pt x="4582518" y="4965700"/>
                </a:cubicBezTo>
                <a:cubicBezTo>
                  <a:pt x="4586751" y="4813565"/>
                  <a:pt x="4588868" y="4716926"/>
                  <a:pt x="4588868" y="4675783"/>
                </a:cubicBezTo>
                <a:cubicBezTo>
                  <a:pt x="4588868" y="4223346"/>
                  <a:pt x="4483431" y="3904589"/>
                  <a:pt x="4272558" y="3719513"/>
                </a:cubicBezTo>
                <a:cubicBezTo>
                  <a:pt x="3987337" y="3468688"/>
                  <a:pt x="3563607" y="3343275"/>
                  <a:pt x="3001368" y="3343275"/>
                </a:cubicBezTo>
                <a:cubicBezTo>
                  <a:pt x="2476302" y="3343275"/>
                  <a:pt x="2088687" y="3435417"/>
                  <a:pt x="1838524" y="3619699"/>
                </a:cubicBezTo>
                <a:cubicBezTo>
                  <a:pt x="1588493" y="3803849"/>
                  <a:pt x="1403483" y="4129750"/>
                  <a:pt x="1283494" y="4597400"/>
                </a:cubicBezTo>
                <a:lnTo>
                  <a:pt x="192088" y="4448572"/>
                </a:lnTo>
                <a:cubicBezTo>
                  <a:pt x="291307" y="3979598"/>
                  <a:pt x="454621" y="3600914"/>
                  <a:pt x="682030" y="3312518"/>
                </a:cubicBezTo>
                <a:cubicBezTo>
                  <a:pt x="909440" y="3024122"/>
                  <a:pt x="1238118" y="2802136"/>
                  <a:pt x="1668066" y="2646561"/>
                </a:cubicBezTo>
                <a:cubicBezTo>
                  <a:pt x="2098014" y="2490854"/>
                  <a:pt x="2596158" y="2413000"/>
                  <a:pt x="3162499" y="2413000"/>
                </a:cubicBezTo>
                <a:cubicBezTo>
                  <a:pt x="3724739" y="2413000"/>
                  <a:pt x="4181542" y="2479146"/>
                  <a:pt x="4532908" y="2611438"/>
                </a:cubicBezTo>
                <a:cubicBezTo>
                  <a:pt x="4884407" y="2743597"/>
                  <a:pt x="5142839" y="2909888"/>
                  <a:pt x="5308204" y="3110310"/>
                </a:cubicBezTo>
                <a:cubicBezTo>
                  <a:pt x="5473568" y="3310732"/>
                  <a:pt x="5589323" y="3563806"/>
                  <a:pt x="5655469" y="3869532"/>
                </a:cubicBezTo>
                <a:cubicBezTo>
                  <a:pt x="5692643" y="4059635"/>
                  <a:pt x="5711230" y="4402601"/>
                  <a:pt x="5711230" y="4898430"/>
                </a:cubicBezTo>
                <a:lnTo>
                  <a:pt x="5711230" y="6385918"/>
                </a:lnTo>
                <a:cubicBezTo>
                  <a:pt x="5711230" y="7423084"/>
                  <a:pt x="5734976" y="8079053"/>
                  <a:pt x="5782469" y="8353822"/>
                </a:cubicBezTo>
                <a:cubicBezTo>
                  <a:pt x="5830094" y="8628592"/>
                  <a:pt x="5924154" y="8891985"/>
                  <a:pt x="6064647" y="9144000"/>
                </a:cubicBezTo>
                <a:lnTo>
                  <a:pt x="4898827" y="9144000"/>
                </a:lnTo>
                <a:cubicBezTo>
                  <a:pt x="4783072" y="8910506"/>
                  <a:pt x="4708658" y="8637456"/>
                  <a:pt x="4675585" y="8324850"/>
                </a:cubicBezTo>
                <a:close/>
                <a:moveTo>
                  <a:pt x="4582518" y="5832475"/>
                </a:moveTo>
                <a:cubicBezTo>
                  <a:pt x="4177440" y="5999560"/>
                  <a:pt x="3569759" y="6141575"/>
                  <a:pt x="2759472" y="6258521"/>
                </a:cubicBezTo>
                <a:cubicBezTo>
                  <a:pt x="2300552" y="6324667"/>
                  <a:pt x="1975975" y="6399081"/>
                  <a:pt x="1785740" y="6481763"/>
                </a:cubicBezTo>
                <a:cubicBezTo>
                  <a:pt x="1595636" y="6564445"/>
                  <a:pt x="1448925" y="6685426"/>
                  <a:pt x="1345605" y="6844705"/>
                </a:cubicBezTo>
                <a:cubicBezTo>
                  <a:pt x="1242285" y="7003852"/>
                  <a:pt x="1190625" y="7180594"/>
                  <a:pt x="1190625" y="7374930"/>
                </a:cubicBezTo>
                <a:cubicBezTo>
                  <a:pt x="1190625" y="7672586"/>
                  <a:pt x="1303272" y="7920699"/>
                  <a:pt x="1528565" y="8119269"/>
                </a:cubicBezTo>
                <a:cubicBezTo>
                  <a:pt x="1753857" y="8317707"/>
                  <a:pt x="2083528" y="8416925"/>
                  <a:pt x="2517577" y="8416925"/>
                </a:cubicBezTo>
                <a:cubicBezTo>
                  <a:pt x="2947525" y="8416925"/>
                  <a:pt x="3329914" y="8322734"/>
                  <a:pt x="3664744" y="8134350"/>
                </a:cubicBezTo>
                <a:cubicBezTo>
                  <a:pt x="3999707" y="7945835"/>
                  <a:pt x="4245703" y="7687998"/>
                  <a:pt x="4402733" y="7360841"/>
                </a:cubicBezTo>
                <a:cubicBezTo>
                  <a:pt x="4522590" y="7108164"/>
                  <a:pt x="4582518" y="6735366"/>
                  <a:pt x="4582518" y="6242447"/>
                </a:cubicBezTo>
                <a:close/>
                <a:moveTo>
                  <a:pt x="2412207" y="1739900"/>
                </a:moveTo>
                <a:lnTo>
                  <a:pt x="3236913" y="0"/>
                </a:lnTo>
                <a:lnTo>
                  <a:pt x="4700390" y="0"/>
                </a:lnTo>
                <a:lnTo>
                  <a:pt x="3336132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2334838" y="2268655"/>
            <a:ext cx="16743" cy="136398"/>
          </a:xfrm>
          <a:custGeom>
            <a:avLst/>
            <a:gdLst/>
            <a:ahLst/>
            <a:cxnLst/>
            <a:rect l="0" t="0" r="0" b="0"/>
            <a:pathLst>
              <a:path w="1116211" h="9093200">
                <a:moveTo>
                  <a:pt x="0" y="9093200"/>
                </a:moveTo>
                <a:lnTo>
                  <a:pt x="0" y="0"/>
                </a:lnTo>
                <a:lnTo>
                  <a:pt x="1116211" y="0"/>
                </a:lnTo>
                <a:lnTo>
                  <a:pt x="1116211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2377501" y="2304088"/>
            <a:ext cx="80274" cy="100965"/>
          </a:xfrm>
          <a:custGeom>
            <a:avLst/>
            <a:gdLst/>
            <a:ahLst/>
            <a:cxnLst/>
            <a:rect l="0" t="0" r="0" b="0"/>
            <a:pathLst>
              <a:path w="5351661" h="6731000">
                <a:moveTo>
                  <a:pt x="0" y="6731000"/>
                </a:moveTo>
                <a:lnTo>
                  <a:pt x="0" y="139700"/>
                </a:lnTo>
                <a:lnTo>
                  <a:pt x="1004491" y="139700"/>
                </a:lnTo>
                <a:lnTo>
                  <a:pt x="1004491" y="1079897"/>
                </a:lnTo>
                <a:cubicBezTo>
                  <a:pt x="1488282" y="359966"/>
                  <a:pt x="2186980" y="0"/>
                  <a:pt x="3100586" y="0"/>
                </a:cubicBezTo>
                <a:cubicBezTo>
                  <a:pt x="3497461" y="0"/>
                  <a:pt x="3862256" y="71305"/>
                  <a:pt x="4194969" y="213916"/>
                </a:cubicBezTo>
                <a:cubicBezTo>
                  <a:pt x="4527815" y="356394"/>
                  <a:pt x="4776920" y="543322"/>
                  <a:pt x="4942285" y="774700"/>
                </a:cubicBezTo>
                <a:cubicBezTo>
                  <a:pt x="5107649" y="1006079"/>
                  <a:pt x="5223404" y="1280848"/>
                  <a:pt x="5289550" y="1599010"/>
                </a:cubicBezTo>
                <a:cubicBezTo>
                  <a:pt x="5330957" y="1805650"/>
                  <a:pt x="5351661" y="2167203"/>
                  <a:pt x="5351661" y="2683669"/>
                </a:cubicBezTo>
                <a:lnTo>
                  <a:pt x="5351661" y="6731000"/>
                </a:lnTo>
                <a:lnTo>
                  <a:pt x="4235450" y="6731000"/>
                </a:lnTo>
                <a:lnTo>
                  <a:pt x="4235450" y="2723754"/>
                </a:lnTo>
                <a:cubicBezTo>
                  <a:pt x="4235450" y="2268803"/>
                  <a:pt x="4191993" y="1928681"/>
                  <a:pt x="4105077" y="1703388"/>
                </a:cubicBezTo>
                <a:cubicBezTo>
                  <a:pt x="4018293" y="1477963"/>
                  <a:pt x="3864306" y="1298046"/>
                  <a:pt x="3643114" y="1163638"/>
                </a:cubicBezTo>
                <a:cubicBezTo>
                  <a:pt x="3421923" y="1029230"/>
                  <a:pt x="3162499" y="962025"/>
                  <a:pt x="2864843" y="962025"/>
                </a:cubicBezTo>
                <a:cubicBezTo>
                  <a:pt x="2389519" y="962025"/>
                  <a:pt x="1979216" y="1112970"/>
                  <a:pt x="1633935" y="1414860"/>
                </a:cubicBezTo>
                <a:cubicBezTo>
                  <a:pt x="1288786" y="1716750"/>
                  <a:pt x="1116211" y="2289506"/>
                  <a:pt x="1116211" y="3133130"/>
                </a:cubicBezTo>
                <a:lnTo>
                  <a:pt x="1116211" y="673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2488443" y="2267893"/>
            <a:ext cx="34322" cy="137160"/>
          </a:xfrm>
          <a:custGeom>
            <a:avLst/>
            <a:gdLst/>
            <a:ahLst/>
            <a:cxnLst/>
            <a:rect l="0" t="0" r="0" b="0"/>
            <a:pathLst>
              <a:path w="2288183" h="9144000">
                <a:moveTo>
                  <a:pt x="55761" y="9144000"/>
                </a:moveTo>
                <a:lnTo>
                  <a:pt x="55761" y="2552700"/>
                </a:lnTo>
                <a:lnTo>
                  <a:pt x="1171972" y="2552700"/>
                </a:lnTo>
                <a:lnTo>
                  <a:pt x="1171972" y="9144000"/>
                </a:lnTo>
                <a:close/>
                <a:moveTo>
                  <a:pt x="0" y="1739900"/>
                </a:moveTo>
                <a:lnTo>
                  <a:pt x="824706" y="0"/>
                </a:lnTo>
                <a:lnTo>
                  <a:pt x="2288183" y="0"/>
                </a:lnTo>
                <a:lnTo>
                  <a:pt x="923925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2579199" y="2306183"/>
            <a:ext cx="90597" cy="98869"/>
          </a:xfrm>
          <a:custGeom>
            <a:avLst/>
            <a:gdLst/>
            <a:ahLst/>
            <a:cxnLst/>
            <a:rect l="0" t="0" r="0" b="0"/>
            <a:pathLst>
              <a:path w="6039842" h="6591300">
                <a:moveTo>
                  <a:pt x="2505274" y="6591300"/>
                </a:moveTo>
                <a:lnTo>
                  <a:pt x="0" y="0"/>
                </a:lnTo>
                <a:lnTo>
                  <a:pt x="1178124" y="0"/>
                </a:lnTo>
                <a:lnTo>
                  <a:pt x="2591991" y="3948113"/>
                </a:lnTo>
                <a:cubicBezTo>
                  <a:pt x="2744920" y="4374489"/>
                  <a:pt x="2885480" y="4817335"/>
                  <a:pt x="3013671" y="5276652"/>
                </a:cubicBezTo>
                <a:cubicBezTo>
                  <a:pt x="3112889" y="4928990"/>
                  <a:pt x="3251399" y="4511014"/>
                  <a:pt x="3429199" y="4022725"/>
                </a:cubicBezTo>
                <a:lnTo>
                  <a:pt x="4892675" y="0"/>
                </a:lnTo>
                <a:lnTo>
                  <a:pt x="6039842" y="0"/>
                </a:lnTo>
                <a:lnTo>
                  <a:pt x="3547071" y="6591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2684215" y="2268655"/>
            <a:ext cx="16743" cy="136398"/>
          </a:xfrm>
          <a:custGeom>
            <a:avLst/>
            <a:gdLst/>
            <a:ahLst/>
            <a:cxnLst/>
            <a:rect l="0" t="0" r="0" b="0"/>
            <a:pathLst>
              <a:path w="1116211" h="9093200">
                <a:moveTo>
                  <a:pt x="0" y="9093200"/>
                </a:moveTo>
                <a:lnTo>
                  <a:pt x="0" y="0"/>
                </a:lnTo>
                <a:lnTo>
                  <a:pt x="1116211" y="0"/>
                </a:lnTo>
                <a:lnTo>
                  <a:pt x="1116211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2720645" y="2304088"/>
            <a:ext cx="92553" cy="103060"/>
          </a:xfrm>
          <a:custGeom>
            <a:avLst/>
            <a:gdLst/>
            <a:ahLst/>
            <a:cxnLst/>
            <a:rect l="0" t="0" r="0" b="0"/>
            <a:pathLst>
              <a:path w="6170216" h="6870700">
                <a:moveTo>
                  <a:pt x="0" y="3435350"/>
                </a:moveTo>
                <a:cubicBezTo>
                  <a:pt x="0" y="2218003"/>
                  <a:pt x="338998" y="1316369"/>
                  <a:pt x="1016992" y="730449"/>
                </a:cubicBezTo>
                <a:cubicBezTo>
                  <a:pt x="1583333" y="243483"/>
                  <a:pt x="2273763" y="0"/>
                  <a:pt x="3088283" y="0"/>
                </a:cubicBezTo>
                <a:cubicBezTo>
                  <a:pt x="3993555" y="0"/>
                  <a:pt x="4733528" y="296069"/>
                  <a:pt x="5308203" y="888207"/>
                </a:cubicBezTo>
                <a:cubicBezTo>
                  <a:pt x="5882878" y="1480344"/>
                  <a:pt x="6170216" y="2298436"/>
                  <a:pt x="6170216" y="3342482"/>
                </a:cubicBezTo>
                <a:cubicBezTo>
                  <a:pt x="6170216" y="4188487"/>
                  <a:pt x="6043084" y="4853914"/>
                  <a:pt x="5788819" y="5338763"/>
                </a:cubicBezTo>
                <a:cubicBezTo>
                  <a:pt x="5534554" y="5823612"/>
                  <a:pt x="5164535" y="6200180"/>
                  <a:pt x="4678760" y="6468468"/>
                </a:cubicBezTo>
                <a:cubicBezTo>
                  <a:pt x="4192985" y="6736622"/>
                  <a:pt x="3662826" y="6870700"/>
                  <a:pt x="3088283" y="6870700"/>
                </a:cubicBezTo>
                <a:cubicBezTo>
                  <a:pt x="2166342" y="6870700"/>
                  <a:pt x="1421143" y="6575690"/>
                  <a:pt x="852686" y="5985669"/>
                </a:cubicBezTo>
                <a:cubicBezTo>
                  <a:pt x="284229" y="5395516"/>
                  <a:pt x="0" y="4545410"/>
                  <a:pt x="0" y="3435350"/>
                </a:cubicBezTo>
                <a:close/>
                <a:moveTo>
                  <a:pt x="1147167" y="3432175"/>
                </a:moveTo>
                <a:cubicBezTo>
                  <a:pt x="1147167" y="4270375"/>
                  <a:pt x="1331119" y="4897967"/>
                  <a:pt x="1699022" y="5314950"/>
                </a:cubicBezTo>
                <a:cubicBezTo>
                  <a:pt x="2067058" y="5731934"/>
                  <a:pt x="2530144" y="5940425"/>
                  <a:pt x="3088283" y="5940425"/>
                </a:cubicBezTo>
                <a:cubicBezTo>
                  <a:pt x="3642188" y="5940425"/>
                  <a:pt x="4103092" y="5730942"/>
                  <a:pt x="4470996" y="5311974"/>
                </a:cubicBezTo>
                <a:cubicBezTo>
                  <a:pt x="4839031" y="4892874"/>
                  <a:pt x="5023049" y="4253971"/>
                  <a:pt x="5023049" y="3395266"/>
                </a:cubicBezTo>
                <a:cubicBezTo>
                  <a:pt x="5023049" y="2585906"/>
                  <a:pt x="4838039" y="1972734"/>
                  <a:pt x="4468019" y="1555750"/>
                </a:cubicBezTo>
                <a:cubicBezTo>
                  <a:pt x="4097999" y="1138767"/>
                  <a:pt x="3638087" y="930275"/>
                  <a:pt x="3088283" y="930275"/>
                </a:cubicBezTo>
                <a:cubicBezTo>
                  <a:pt x="2530144" y="930275"/>
                  <a:pt x="2067058" y="1137775"/>
                  <a:pt x="1699022" y="1552774"/>
                </a:cubicBezTo>
                <a:cubicBezTo>
                  <a:pt x="1331119" y="1967640"/>
                  <a:pt x="1147167" y="2594108"/>
                  <a:pt x="1147167" y="34321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2823959" y="2267893"/>
            <a:ext cx="87436" cy="137160"/>
          </a:xfrm>
          <a:custGeom>
            <a:avLst/>
            <a:gdLst/>
            <a:ahLst/>
            <a:cxnLst/>
            <a:rect l="0" t="0" r="0" b="0"/>
            <a:pathLst>
              <a:path w="5829102" h="9144000">
                <a:moveTo>
                  <a:pt x="0" y="9144000"/>
                </a:moveTo>
                <a:lnTo>
                  <a:pt x="0" y="8237736"/>
                </a:lnTo>
                <a:lnTo>
                  <a:pt x="4191993" y="3420269"/>
                </a:lnTo>
                <a:cubicBezTo>
                  <a:pt x="3716536" y="3445140"/>
                  <a:pt x="3296907" y="3457575"/>
                  <a:pt x="2933105" y="3457575"/>
                </a:cubicBezTo>
                <a:lnTo>
                  <a:pt x="248047" y="3457575"/>
                </a:lnTo>
                <a:lnTo>
                  <a:pt x="248047" y="2552700"/>
                </a:lnTo>
                <a:lnTo>
                  <a:pt x="5630664" y="2552700"/>
                </a:lnTo>
                <a:lnTo>
                  <a:pt x="5630664" y="3290690"/>
                </a:lnTo>
                <a:lnTo>
                  <a:pt x="2064941" y="7474347"/>
                </a:lnTo>
                <a:lnTo>
                  <a:pt x="1376760" y="8237736"/>
                </a:lnTo>
                <a:cubicBezTo>
                  <a:pt x="1876955" y="8200562"/>
                  <a:pt x="2346127" y="8181975"/>
                  <a:pt x="2784277" y="8181975"/>
                </a:cubicBezTo>
                <a:lnTo>
                  <a:pt x="5829102" y="8181975"/>
                </a:lnTo>
                <a:lnTo>
                  <a:pt x="5829102" y="9144000"/>
                </a:lnTo>
                <a:close/>
                <a:moveTo>
                  <a:pt x="3119239" y="1056283"/>
                </a:moveTo>
                <a:lnTo>
                  <a:pt x="3801269" y="0"/>
                </a:lnTo>
                <a:lnTo>
                  <a:pt x="5066308" y="0"/>
                </a:lnTo>
                <a:lnTo>
                  <a:pt x="3671094" y="1739900"/>
                </a:lnTo>
                <a:lnTo>
                  <a:pt x="2480469" y="1739900"/>
                </a:lnTo>
                <a:lnTo>
                  <a:pt x="1141016" y="0"/>
                </a:lnTo>
                <a:lnTo>
                  <a:pt x="2418557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2928138" y="2268655"/>
            <a:ext cx="81855" cy="136398"/>
          </a:xfrm>
          <a:custGeom>
            <a:avLst/>
            <a:gdLst/>
            <a:ahLst/>
            <a:cxnLst/>
            <a:rect l="0" t="0" r="0" b="0"/>
            <a:pathLst>
              <a:path w="5457031" h="9093200">
                <a:moveTo>
                  <a:pt x="0" y="9093200"/>
                </a:moveTo>
                <a:lnTo>
                  <a:pt x="0" y="0"/>
                </a:lnTo>
                <a:lnTo>
                  <a:pt x="1116211" y="0"/>
                </a:lnTo>
                <a:lnTo>
                  <a:pt x="1116211" y="5183188"/>
                </a:lnTo>
                <a:lnTo>
                  <a:pt x="3758009" y="2501900"/>
                </a:lnTo>
                <a:lnTo>
                  <a:pt x="5202833" y="2501900"/>
                </a:lnTo>
                <a:lnTo>
                  <a:pt x="2685058" y="4947246"/>
                </a:lnTo>
                <a:lnTo>
                  <a:pt x="5457031" y="9093200"/>
                </a:lnTo>
                <a:lnTo>
                  <a:pt x="4080470" y="9093200"/>
                </a:lnTo>
                <a:lnTo>
                  <a:pt x="1903809" y="5723136"/>
                </a:lnTo>
                <a:lnTo>
                  <a:pt x="1116211" y="6480175"/>
                </a:lnTo>
                <a:lnTo>
                  <a:pt x="1116211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3013807" y="2306183"/>
            <a:ext cx="90508" cy="138874"/>
          </a:xfrm>
          <a:custGeom>
            <a:avLst/>
            <a:gdLst/>
            <a:ahLst/>
            <a:cxnLst/>
            <a:rect l="0" t="0" r="0" b="0"/>
            <a:pathLst>
              <a:path w="6033889" h="9258300">
                <a:moveTo>
                  <a:pt x="583009" y="9121775"/>
                </a:moveTo>
                <a:lnTo>
                  <a:pt x="458986" y="8073231"/>
                </a:lnTo>
                <a:cubicBezTo>
                  <a:pt x="702931" y="8139377"/>
                  <a:pt x="915855" y="8172450"/>
                  <a:pt x="1097756" y="8172450"/>
                </a:cubicBezTo>
                <a:cubicBezTo>
                  <a:pt x="1345803" y="8172450"/>
                  <a:pt x="1544240" y="8130910"/>
                  <a:pt x="1693068" y="8047831"/>
                </a:cubicBezTo>
                <a:cubicBezTo>
                  <a:pt x="1841896" y="7964884"/>
                  <a:pt x="1963803" y="7848732"/>
                  <a:pt x="2058789" y="7699375"/>
                </a:cubicBezTo>
                <a:cubicBezTo>
                  <a:pt x="2129168" y="7587323"/>
                  <a:pt x="2242873" y="7309246"/>
                  <a:pt x="2399903" y="6865143"/>
                </a:cubicBezTo>
                <a:cubicBezTo>
                  <a:pt x="2420540" y="6802966"/>
                  <a:pt x="2453613" y="6711685"/>
                  <a:pt x="2499121" y="6591300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08810"/>
                </a:lnTo>
                <a:cubicBezTo>
                  <a:pt x="2751336" y="4291939"/>
                  <a:pt x="2910482" y="4799807"/>
                  <a:pt x="3050976" y="5332413"/>
                </a:cubicBezTo>
                <a:cubicBezTo>
                  <a:pt x="3179167" y="4820444"/>
                  <a:pt x="3332162" y="4320845"/>
                  <a:pt x="3509962" y="383361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265"/>
                </a:lnTo>
                <a:cubicBezTo>
                  <a:pt x="3259799" y="7420768"/>
                  <a:pt x="3050976" y="7918913"/>
                  <a:pt x="2902148" y="8191698"/>
                </a:cubicBezTo>
                <a:cubicBezTo>
                  <a:pt x="2703711" y="8559601"/>
                  <a:pt x="2476301" y="8829344"/>
                  <a:pt x="2219920" y="9000926"/>
                </a:cubicBezTo>
                <a:cubicBezTo>
                  <a:pt x="1963671" y="9172508"/>
                  <a:pt x="1657813" y="9258300"/>
                  <a:pt x="1302345" y="9258300"/>
                </a:cubicBezTo>
                <a:cubicBezTo>
                  <a:pt x="1087371" y="9258300"/>
                  <a:pt x="847592" y="9212791"/>
                  <a:pt x="583009" y="912177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3221826" y="2253248"/>
            <a:ext cx="53826" cy="159990"/>
          </a:xfrm>
          <a:custGeom>
            <a:avLst/>
            <a:gdLst/>
            <a:ahLst/>
            <a:cxnLst/>
            <a:rect l="0" t="0" r="0" b="0"/>
            <a:pathLst>
              <a:path w="3588411" h="10666015">
                <a:moveTo>
                  <a:pt x="3042708" y="0"/>
                </a:moveTo>
                <a:lnTo>
                  <a:pt x="3588411" y="644922"/>
                </a:lnTo>
                <a:cubicBezTo>
                  <a:pt x="1703255" y="2033984"/>
                  <a:pt x="793750" y="3638021"/>
                  <a:pt x="859895" y="5457031"/>
                </a:cubicBezTo>
                <a:cubicBezTo>
                  <a:pt x="892969" y="7209896"/>
                  <a:pt x="1785937" y="8731250"/>
                  <a:pt x="3538802" y="10021094"/>
                </a:cubicBezTo>
                <a:lnTo>
                  <a:pt x="2993099" y="10666015"/>
                </a:lnTo>
                <a:cubicBezTo>
                  <a:pt x="975650" y="9210807"/>
                  <a:pt x="0" y="7375260"/>
                  <a:pt x="66145" y="5159375"/>
                </a:cubicBezTo>
                <a:cubicBezTo>
                  <a:pt x="66145" y="3340364"/>
                  <a:pt x="1058333" y="1620573"/>
                  <a:pt x="3042708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3305173" y="2268083"/>
            <a:ext cx="90041" cy="139255"/>
          </a:xfrm>
          <a:custGeom>
            <a:avLst/>
            <a:gdLst/>
            <a:ahLst/>
            <a:cxnLst/>
            <a:rect l="0" t="0" r="0" b="0"/>
            <a:pathLst>
              <a:path w="6002735" h="9283700">
                <a:moveTo>
                  <a:pt x="5841603" y="2262783"/>
                </a:moveTo>
                <a:lnTo>
                  <a:pt x="4731544" y="2349500"/>
                </a:lnTo>
                <a:cubicBezTo>
                  <a:pt x="4632325" y="1915319"/>
                  <a:pt x="4491765" y="1599936"/>
                  <a:pt x="4309864" y="1403350"/>
                </a:cubicBezTo>
                <a:cubicBezTo>
                  <a:pt x="4008107" y="1087967"/>
                  <a:pt x="3636037" y="930275"/>
                  <a:pt x="3193653" y="930275"/>
                </a:cubicBezTo>
                <a:cubicBezTo>
                  <a:pt x="2838185" y="930275"/>
                  <a:pt x="2526043" y="1029031"/>
                  <a:pt x="2257227" y="1226543"/>
                </a:cubicBezTo>
                <a:cubicBezTo>
                  <a:pt x="1905860" y="1481733"/>
                  <a:pt x="1628907" y="1854200"/>
                  <a:pt x="1426369" y="2343944"/>
                </a:cubicBezTo>
                <a:cubicBezTo>
                  <a:pt x="1223830" y="2833556"/>
                  <a:pt x="1118394" y="3531064"/>
                  <a:pt x="1110060" y="4436468"/>
                </a:cubicBezTo>
                <a:cubicBezTo>
                  <a:pt x="1378744" y="4026761"/>
                  <a:pt x="1707356" y="3722556"/>
                  <a:pt x="2095897" y="3523854"/>
                </a:cubicBezTo>
                <a:cubicBezTo>
                  <a:pt x="2484570" y="3325151"/>
                  <a:pt x="2891830" y="3225800"/>
                  <a:pt x="3317677" y="3225800"/>
                </a:cubicBezTo>
                <a:cubicBezTo>
                  <a:pt x="4061817" y="3225800"/>
                  <a:pt x="4695362" y="3499975"/>
                  <a:pt x="5218311" y="4048324"/>
                </a:cubicBezTo>
                <a:cubicBezTo>
                  <a:pt x="5741260" y="4596540"/>
                  <a:pt x="6002735" y="5305095"/>
                  <a:pt x="6002735" y="6173986"/>
                </a:cubicBezTo>
                <a:cubicBezTo>
                  <a:pt x="6002735" y="6745090"/>
                  <a:pt x="5879770" y="7275844"/>
                  <a:pt x="5633839" y="7766249"/>
                </a:cubicBezTo>
                <a:cubicBezTo>
                  <a:pt x="5387909" y="8256522"/>
                  <a:pt x="5049970" y="8632032"/>
                  <a:pt x="4620022" y="8892779"/>
                </a:cubicBezTo>
                <a:cubicBezTo>
                  <a:pt x="4190074" y="9153392"/>
                  <a:pt x="3702249" y="9283700"/>
                  <a:pt x="3156545" y="9283700"/>
                </a:cubicBezTo>
                <a:cubicBezTo>
                  <a:pt x="2226270" y="9283700"/>
                  <a:pt x="1467578" y="8941594"/>
                  <a:pt x="880467" y="8257382"/>
                </a:cubicBezTo>
                <a:cubicBezTo>
                  <a:pt x="293489" y="7573169"/>
                  <a:pt x="0" y="6445515"/>
                  <a:pt x="0" y="4874419"/>
                </a:cubicBezTo>
                <a:cubicBezTo>
                  <a:pt x="0" y="3117321"/>
                  <a:pt x="324578" y="1839780"/>
                  <a:pt x="973733" y="1041797"/>
                </a:cubicBezTo>
                <a:cubicBezTo>
                  <a:pt x="1540074" y="347266"/>
                  <a:pt x="2302801" y="0"/>
                  <a:pt x="3261916" y="0"/>
                </a:cubicBezTo>
                <a:cubicBezTo>
                  <a:pt x="3977085" y="0"/>
                  <a:pt x="4563070" y="200488"/>
                  <a:pt x="5019874" y="601465"/>
                </a:cubicBezTo>
                <a:cubicBezTo>
                  <a:pt x="5476677" y="1002308"/>
                  <a:pt x="5750587" y="1556081"/>
                  <a:pt x="5841603" y="2262783"/>
                </a:cubicBezTo>
                <a:close/>
                <a:moveTo>
                  <a:pt x="1283692" y="6174979"/>
                </a:moveTo>
                <a:cubicBezTo>
                  <a:pt x="1283692" y="6558757"/>
                  <a:pt x="1365316" y="6925998"/>
                  <a:pt x="1528564" y="7276704"/>
                </a:cubicBezTo>
                <a:cubicBezTo>
                  <a:pt x="1691944" y="7627277"/>
                  <a:pt x="1920346" y="7894373"/>
                  <a:pt x="2213769" y="8077994"/>
                </a:cubicBezTo>
                <a:cubicBezTo>
                  <a:pt x="2507324" y="8261615"/>
                  <a:pt x="2815365" y="8353425"/>
                  <a:pt x="3137892" y="8353425"/>
                </a:cubicBezTo>
                <a:cubicBezTo>
                  <a:pt x="3609115" y="8353425"/>
                  <a:pt x="4014192" y="8163653"/>
                  <a:pt x="4353124" y="7784108"/>
                </a:cubicBezTo>
                <a:cubicBezTo>
                  <a:pt x="4692187" y="7404563"/>
                  <a:pt x="4861719" y="6888824"/>
                  <a:pt x="4861719" y="6236891"/>
                </a:cubicBezTo>
                <a:cubicBezTo>
                  <a:pt x="4861719" y="5609829"/>
                  <a:pt x="4694304" y="5115786"/>
                  <a:pt x="4359474" y="4754761"/>
                </a:cubicBezTo>
                <a:cubicBezTo>
                  <a:pt x="4024643" y="4393737"/>
                  <a:pt x="3602964" y="4213225"/>
                  <a:pt x="3094435" y="4213225"/>
                </a:cubicBezTo>
                <a:cubicBezTo>
                  <a:pt x="2590139" y="4213225"/>
                  <a:pt x="2162241" y="4393737"/>
                  <a:pt x="1810742" y="4754761"/>
                </a:cubicBezTo>
                <a:cubicBezTo>
                  <a:pt x="1459376" y="5115786"/>
                  <a:pt x="1283692" y="5589191"/>
                  <a:pt x="1283692" y="617497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3416488" y="2304088"/>
            <a:ext cx="133853" cy="100965"/>
          </a:xfrm>
          <a:custGeom>
            <a:avLst/>
            <a:gdLst/>
            <a:ahLst/>
            <a:cxnLst/>
            <a:rect l="0" t="0" r="0" b="0"/>
            <a:pathLst>
              <a:path w="8923536" h="6731000">
                <a:moveTo>
                  <a:pt x="0" y="6731000"/>
                </a:moveTo>
                <a:lnTo>
                  <a:pt x="0" y="139700"/>
                </a:lnTo>
                <a:lnTo>
                  <a:pt x="998339" y="139700"/>
                </a:lnTo>
                <a:lnTo>
                  <a:pt x="998339" y="1067594"/>
                </a:lnTo>
                <a:cubicBezTo>
                  <a:pt x="1205111" y="746655"/>
                  <a:pt x="1480013" y="488487"/>
                  <a:pt x="1823046" y="293093"/>
                </a:cubicBezTo>
                <a:cubicBezTo>
                  <a:pt x="2166210" y="97698"/>
                  <a:pt x="2556934" y="0"/>
                  <a:pt x="2995216" y="0"/>
                </a:cubicBezTo>
                <a:cubicBezTo>
                  <a:pt x="3482975" y="0"/>
                  <a:pt x="3882893" y="100873"/>
                  <a:pt x="4194969" y="302618"/>
                </a:cubicBezTo>
                <a:cubicBezTo>
                  <a:pt x="4507178" y="504230"/>
                  <a:pt x="4727377" y="786078"/>
                  <a:pt x="4855568" y="1148160"/>
                </a:cubicBezTo>
                <a:cubicBezTo>
                  <a:pt x="5376400" y="382720"/>
                  <a:pt x="6054394" y="0"/>
                  <a:pt x="6889552" y="0"/>
                </a:cubicBezTo>
                <a:cubicBezTo>
                  <a:pt x="7542676" y="0"/>
                  <a:pt x="8044921" y="180777"/>
                  <a:pt x="8396288" y="542330"/>
                </a:cubicBezTo>
                <a:cubicBezTo>
                  <a:pt x="8747787" y="903883"/>
                  <a:pt x="8923536" y="1460633"/>
                  <a:pt x="8923536" y="2212579"/>
                </a:cubicBezTo>
                <a:lnTo>
                  <a:pt x="8923536" y="6731000"/>
                </a:lnTo>
                <a:lnTo>
                  <a:pt x="7813477" y="6731000"/>
                </a:lnTo>
                <a:lnTo>
                  <a:pt x="7813477" y="2581077"/>
                </a:lnTo>
                <a:cubicBezTo>
                  <a:pt x="7813477" y="2134461"/>
                  <a:pt x="7777295" y="1812925"/>
                  <a:pt x="7704932" y="1616472"/>
                </a:cubicBezTo>
                <a:cubicBezTo>
                  <a:pt x="7632568" y="1420019"/>
                  <a:pt x="7501269" y="1261865"/>
                  <a:pt x="7311033" y="1142008"/>
                </a:cubicBezTo>
                <a:cubicBezTo>
                  <a:pt x="7120930" y="1022020"/>
                  <a:pt x="6897754" y="962025"/>
                  <a:pt x="6641505" y="962025"/>
                </a:cubicBezTo>
                <a:cubicBezTo>
                  <a:pt x="6178484" y="962025"/>
                  <a:pt x="5793978" y="1116079"/>
                  <a:pt x="5487988" y="1424186"/>
                </a:cubicBezTo>
                <a:cubicBezTo>
                  <a:pt x="5182129" y="1732294"/>
                  <a:pt x="5029200" y="2225411"/>
                  <a:pt x="5029200" y="2903538"/>
                </a:cubicBezTo>
                <a:lnTo>
                  <a:pt x="5029200" y="6731000"/>
                </a:lnTo>
                <a:lnTo>
                  <a:pt x="3912989" y="6731000"/>
                </a:lnTo>
                <a:lnTo>
                  <a:pt x="3912989" y="2450704"/>
                </a:lnTo>
                <a:cubicBezTo>
                  <a:pt x="3912989" y="1954478"/>
                  <a:pt x="3822039" y="1582341"/>
                  <a:pt x="3640138" y="1334294"/>
                </a:cubicBezTo>
                <a:cubicBezTo>
                  <a:pt x="3458237" y="1086115"/>
                  <a:pt x="3160581" y="962025"/>
                  <a:pt x="2747169" y="962025"/>
                </a:cubicBezTo>
                <a:cubicBezTo>
                  <a:pt x="2432976" y="962025"/>
                  <a:pt x="2142530" y="1044774"/>
                  <a:pt x="1875830" y="1210271"/>
                </a:cubicBezTo>
                <a:cubicBezTo>
                  <a:pt x="1609130" y="1375636"/>
                  <a:pt x="1415852" y="1617531"/>
                  <a:pt x="1295996" y="1935957"/>
                </a:cubicBezTo>
                <a:cubicBezTo>
                  <a:pt x="1176139" y="2254383"/>
                  <a:pt x="1116211" y="2713435"/>
                  <a:pt x="1116211" y="3313113"/>
                </a:cubicBezTo>
                <a:lnTo>
                  <a:pt x="1116211" y="673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3575174" y="2304088"/>
            <a:ext cx="133853" cy="100965"/>
          </a:xfrm>
          <a:custGeom>
            <a:avLst/>
            <a:gdLst/>
            <a:ahLst/>
            <a:cxnLst/>
            <a:rect l="0" t="0" r="0" b="0"/>
            <a:pathLst>
              <a:path w="8923536" h="6731000">
                <a:moveTo>
                  <a:pt x="0" y="6731000"/>
                </a:moveTo>
                <a:lnTo>
                  <a:pt x="0" y="139700"/>
                </a:lnTo>
                <a:lnTo>
                  <a:pt x="998339" y="139700"/>
                </a:lnTo>
                <a:lnTo>
                  <a:pt x="998339" y="1067594"/>
                </a:lnTo>
                <a:cubicBezTo>
                  <a:pt x="1205111" y="746655"/>
                  <a:pt x="1480013" y="488487"/>
                  <a:pt x="1823046" y="293093"/>
                </a:cubicBezTo>
                <a:cubicBezTo>
                  <a:pt x="2166210" y="97698"/>
                  <a:pt x="2556934" y="0"/>
                  <a:pt x="2995216" y="0"/>
                </a:cubicBezTo>
                <a:cubicBezTo>
                  <a:pt x="3482975" y="0"/>
                  <a:pt x="3882893" y="100873"/>
                  <a:pt x="4194969" y="302618"/>
                </a:cubicBezTo>
                <a:cubicBezTo>
                  <a:pt x="4507178" y="504230"/>
                  <a:pt x="4727377" y="786078"/>
                  <a:pt x="4855568" y="1148160"/>
                </a:cubicBezTo>
                <a:cubicBezTo>
                  <a:pt x="5376400" y="382720"/>
                  <a:pt x="6054394" y="0"/>
                  <a:pt x="6889552" y="0"/>
                </a:cubicBezTo>
                <a:cubicBezTo>
                  <a:pt x="7542676" y="0"/>
                  <a:pt x="8044921" y="180777"/>
                  <a:pt x="8396288" y="542330"/>
                </a:cubicBezTo>
                <a:cubicBezTo>
                  <a:pt x="8747787" y="903883"/>
                  <a:pt x="8923536" y="1460633"/>
                  <a:pt x="8923536" y="2212579"/>
                </a:cubicBezTo>
                <a:lnTo>
                  <a:pt x="8923536" y="6731000"/>
                </a:lnTo>
                <a:lnTo>
                  <a:pt x="7813477" y="6731000"/>
                </a:lnTo>
                <a:lnTo>
                  <a:pt x="7813477" y="2581077"/>
                </a:lnTo>
                <a:cubicBezTo>
                  <a:pt x="7813477" y="2134461"/>
                  <a:pt x="7777295" y="1812925"/>
                  <a:pt x="7704932" y="1616472"/>
                </a:cubicBezTo>
                <a:cubicBezTo>
                  <a:pt x="7632568" y="1420019"/>
                  <a:pt x="7501269" y="1261865"/>
                  <a:pt x="7311033" y="1142008"/>
                </a:cubicBezTo>
                <a:cubicBezTo>
                  <a:pt x="7120930" y="1022020"/>
                  <a:pt x="6897754" y="962025"/>
                  <a:pt x="6641505" y="962025"/>
                </a:cubicBezTo>
                <a:cubicBezTo>
                  <a:pt x="6178484" y="962025"/>
                  <a:pt x="5793978" y="1116079"/>
                  <a:pt x="5487988" y="1424186"/>
                </a:cubicBezTo>
                <a:cubicBezTo>
                  <a:pt x="5182129" y="1732294"/>
                  <a:pt x="5029200" y="2225411"/>
                  <a:pt x="5029200" y="2903538"/>
                </a:cubicBezTo>
                <a:lnTo>
                  <a:pt x="5029200" y="6731000"/>
                </a:lnTo>
                <a:lnTo>
                  <a:pt x="3912989" y="6731000"/>
                </a:lnTo>
                <a:lnTo>
                  <a:pt x="3912989" y="2450704"/>
                </a:lnTo>
                <a:cubicBezTo>
                  <a:pt x="3912989" y="1954478"/>
                  <a:pt x="3822039" y="1582341"/>
                  <a:pt x="3640138" y="1334294"/>
                </a:cubicBezTo>
                <a:cubicBezTo>
                  <a:pt x="3458237" y="1086115"/>
                  <a:pt x="3160581" y="962025"/>
                  <a:pt x="2747169" y="962025"/>
                </a:cubicBezTo>
                <a:cubicBezTo>
                  <a:pt x="2432976" y="962025"/>
                  <a:pt x="2142530" y="1044774"/>
                  <a:pt x="1875830" y="1210271"/>
                </a:cubicBezTo>
                <a:cubicBezTo>
                  <a:pt x="1609130" y="1375636"/>
                  <a:pt x="1415852" y="1617531"/>
                  <a:pt x="1295996" y="1935957"/>
                </a:cubicBezTo>
                <a:cubicBezTo>
                  <a:pt x="1176139" y="2254383"/>
                  <a:pt x="1116211" y="2713435"/>
                  <a:pt x="1116211" y="3313113"/>
                </a:cubicBezTo>
                <a:lnTo>
                  <a:pt x="1116211" y="673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3727348" y="2347331"/>
            <a:ext cx="51440" cy="16764"/>
          </a:xfrm>
          <a:custGeom>
            <a:avLst/>
            <a:gdLst/>
            <a:ahLst/>
            <a:cxnLst/>
            <a:rect l="0" t="0" r="0" b="0"/>
            <a:pathLst>
              <a:path w="3429397" h="1117600">
                <a:moveTo>
                  <a:pt x="0" y="1117600"/>
                </a:moveTo>
                <a:lnTo>
                  <a:pt x="0" y="0"/>
                </a:lnTo>
                <a:lnTo>
                  <a:pt x="3429397" y="0"/>
                </a:lnTo>
                <a:lnTo>
                  <a:pt x="3429397" y="1117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3805483" y="2268083"/>
            <a:ext cx="50229" cy="136969"/>
          </a:xfrm>
          <a:custGeom>
            <a:avLst/>
            <a:gdLst/>
            <a:ahLst/>
            <a:cxnLst/>
            <a:rect l="0" t="0" r="0" b="0"/>
            <a:pathLst>
              <a:path w="3348633" h="9131300">
                <a:moveTo>
                  <a:pt x="3348633" y="9131300"/>
                </a:moveTo>
                <a:lnTo>
                  <a:pt x="2232422" y="9131300"/>
                </a:lnTo>
                <a:lnTo>
                  <a:pt x="2232422" y="2016125"/>
                </a:lnTo>
                <a:cubicBezTo>
                  <a:pt x="1963738" y="2273168"/>
                  <a:pt x="1611313" y="2530211"/>
                  <a:pt x="1175147" y="2787254"/>
                </a:cubicBezTo>
                <a:cubicBezTo>
                  <a:pt x="738982" y="3044296"/>
                  <a:pt x="347266" y="3237045"/>
                  <a:pt x="0" y="3365500"/>
                </a:cubicBezTo>
                <a:lnTo>
                  <a:pt x="0" y="2286000"/>
                </a:lnTo>
                <a:cubicBezTo>
                  <a:pt x="624285" y="1991916"/>
                  <a:pt x="1169988" y="1635787"/>
                  <a:pt x="1637110" y="1217613"/>
                </a:cubicBezTo>
                <a:cubicBezTo>
                  <a:pt x="2104232" y="799307"/>
                  <a:pt x="2434961" y="393436"/>
                  <a:pt x="2629297" y="0"/>
                </a:cubicBezTo>
                <a:lnTo>
                  <a:pt x="3348633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3897819" y="2268083"/>
            <a:ext cx="90041" cy="139255"/>
          </a:xfrm>
          <a:custGeom>
            <a:avLst/>
            <a:gdLst/>
            <a:ahLst/>
            <a:cxnLst/>
            <a:rect l="0" t="0" r="0" b="0"/>
            <a:pathLst>
              <a:path w="6002735" h="9283700">
                <a:moveTo>
                  <a:pt x="5841603" y="2262783"/>
                </a:moveTo>
                <a:lnTo>
                  <a:pt x="4731544" y="2349500"/>
                </a:lnTo>
                <a:cubicBezTo>
                  <a:pt x="4632325" y="1915319"/>
                  <a:pt x="4491765" y="1599936"/>
                  <a:pt x="4309864" y="1403350"/>
                </a:cubicBezTo>
                <a:cubicBezTo>
                  <a:pt x="4008107" y="1087967"/>
                  <a:pt x="3636037" y="930275"/>
                  <a:pt x="3193653" y="930275"/>
                </a:cubicBezTo>
                <a:cubicBezTo>
                  <a:pt x="2838185" y="930275"/>
                  <a:pt x="2526043" y="1029031"/>
                  <a:pt x="2257227" y="1226543"/>
                </a:cubicBezTo>
                <a:cubicBezTo>
                  <a:pt x="1905860" y="1481733"/>
                  <a:pt x="1628907" y="1854200"/>
                  <a:pt x="1426369" y="2343944"/>
                </a:cubicBezTo>
                <a:cubicBezTo>
                  <a:pt x="1223830" y="2833556"/>
                  <a:pt x="1118394" y="3531064"/>
                  <a:pt x="1110060" y="4436468"/>
                </a:cubicBezTo>
                <a:cubicBezTo>
                  <a:pt x="1378744" y="4026761"/>
                  <a:pt x="1707356" y="3722556"/>
                  <a:pt x="2095897" y="3523854"/>
                </a:cubicBezTo>
                <a:cubicBezTo>
                  <a:pt x="2484570" y="3325151"/>
                  <a:pt x="2891830" y="3225800"/>
                  <a:pt x="3317677" y="3225800"/>
                </a:cubicBezTo>
                <a:cubicBezTo>
                  <a:pt x="4061817" y="3225800"/>
                  <a:pt x="4695362" y="3499975"/>
                  <a:pt x="5218311" y="4048324"/>
                </a:cubicBezTo>
                <a:cubicBezTo>
                  <a:pt x="5741260" y="4596540"/>
                  <a:pt x="6002735" y="5305095"/>
                  <a:pt x="6002735" y="6173986"/>
                </a:cubicBezTo>
                <a:cubicBezTo>
                  <a:pt x="6002735" y="6745090"/>
                  <a:pt x="5879770" y="7275844"/>
                  <a:pt x="5633839" y="7766249"/>
                </a:cubicBezTo>
                <a:cubicBezTo>
                  <a:pt x="5387909" y="8256522"/>
                  <a:pt x="5049970" y="8632032"/>
                  <a:pt x="4620022" y="8892779"/>
                </a:cubicBezTo>
                <a:cubicBezTo>
                  <a:pt x="4190074" y="9153392"/>
                  <a:pt x="3702249" y="9283700"/>
                  <a:pt x="3156545" y="9283700"/>
                </a:cubicBezTo>
                <a:cubicBezTo>
                  <a:pt x="2226270" y="9283700"/>
                  <a:pt x="1467578" y="8941594"/>
                  <a:pt x="880467" y="8257382"/>
                </a:cubicBezTo>
                <a:cubicBezTo>
                  <a:pt x="293489" y="7573169"/>
                  <a:pt x="0" y="6445515"/>
                  <a:pt x="0" y="4874419"/>
                </a:cubicBezTo>
                <a:cubicBezTo>
                  <a:pt x="0" y="3117321"/>
                  <a:pt x="324578" y="1839780"/>
                  <a:pt x="973733" y="1041797"/>
                </a:cubicBezTo>
                <a:cubicBezTo>
                  <a:pt x="1540074" y="347266"/>
                  <a:pt x="2302801" y="0"/>
                  <a:pt x="3261916" y="0"/>
                </a:cubicBezTo>
                <a:cubicBezTo>
                  <a:pt x="3977085" y="0"/>
                  <a:pt x="4563070" y="200488"/>
                  <a:pt x="5019874" y="601465"/>
                </a:cubicBezTo>
                <a:cubicBezTo>
                  <a:pt x="5476677" y="1002308"/>
                  <a:pt x="5750587" y="1556081"/>
                  <a:pt x="5841603" y="2262783"/>
                </a:cubicBezTo>
                <a:close/>
                <a:moveTo>
                  <a:pt x="1283692" y="6174979"/>
                </a:moveTo>
                <a:cubicBezTo>
                  <a:pt x="1283692" y="6558757"/>
                  <a:pt x="1365316" y="6925998"/>
                  <a:pt x="1528564" y="7276704"/>
                </a:cubicBezTo>
                <a:cubicBezTo>
                  <a:pt x="1691944" y="7627277"/>
                  <a:pt x="1920346" y="7894373"/>
                  <a:pt x="2213769" y="8077994"/>
                </a:cubicBezTo>
                <a:cubicBezTo>
                  <a:pt x="2507324" y="8261615"/>
                  <a:pt x="2815365" y="8353425"/>
                  <a:pt x="3137892" y="8353425"/>
                </a:cubicBezTo>
                <a:cubicBezTo>
                  <a:pt x="3609115" y="8353425"/>
                  <a:pt x="4014192" y="8163653"/>
                  <a:pt x="4353124" y="7784108"/>
                </a:cubicBezTo>
                <a:cubicBezTo>
                  <a:pt x="4692187" y="7404563"/>
                  <a:pt x="4861719" y="6888824"/>
                  <a:pt x="4861719" y="6236891"/>
                </a:cubicBezTo>
                <a:cubicBezTo>
                  <a:pt x="4861719" y="5609829"/>
                  <a:pt x="4694304" y="5115786"/>
                  <a:pt x="4359474" y="4754761"/>
                </a:cubicBezTo>
                <a:cubicBezTo>
                  <a:pt x="4024643" y="4393737"/>
                  <a:pt x="3602964" y="4213225"/>
                  <a:pt x="3094435" y="4213225"/>
                </a:cubicBezTo>
                <a:cubicBezTo>
                  <a:pt x="2590139" y="4213225"/>
                  <a:pt x="2162241" y="4393737"/>
                  <a:pt x="1810742" y="4754761"/>
                </a:cubicBezTo>
                <a:cubicBezTo>
                  <a:pt x="1459376" y="5115786"/>
                  <a:pt x="1283692" y="5589191"/>
                  <a:pt x="1283692" y="617497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4009133" y="2304088"/>
            <a:ext cx="133853" cy="100965"/>
          </a:xfrm>
          <a:custGeom>
            <a:avLst/>
            <a:gdLst/>
            <a:ahLst/>
            <a:cxnLst/>
            <a:rect l="0" t="0" r="0" b="0"/>
            <a:pathLst>
              <a:path w="8923536" h="6731000">
                <a:moveTo>
                  <a:pt x="0" y="6731000"/>
                </a:moveTo>
                <a:lnTo>
                  <a:pt x="0" y="139700"/>
                </a:lnTo>
                <a:lnTo>
                  <a:pt x="998339" y="139700"/>
                </a:lnTo>
                <a:lnTo>
                  <a:pt x="998339" y="1067594"/>
                </a:lnTo>
                <a:cubicBezTo>
                  <a:pt x="1205111" y="746655"/>
                  <a:pt x="1480013" y="488487"/>
                  <a:pt x="1823046" y="293093"/>
                </a:cubicBezTo>
                <a:cubicBezTo>
                  <a:pt x="2166210" y="97698"/>
                  <a:pt x="2556934" y="0"/>
                  <a:pt x="2995216" y="0"/>
                </a:cubicBezTo>
                <a:cubicBezTo>
                  <a:pt x="3482975" y="0"/>
                  <a:pt x="3882893" y="100873"/>
                  <a:pt x="4194969" y="302618"/>
                </a:cubicBezTo>
                <a:cubicBezTo>
                  <a:pt x="4507178" y="504230"/>
                  <a:pt x="4727377" y="786078"/>
                  <a:pt x="4855568" y="1148160"/>
                </a:cubicBezTo>
                <a:cubicBezTo>
                  <a:pt x="5376400" y="382720"/>
                  <a:pt x="6054394" y="0"/>
                  <a:pt x="6889552" y="0"/>
                </a:cubicBezTo>
                <a:cubicBezTo>
                  <a:pt x="7542676" y="0"/>
                  <a:pt x="8044921" y="180777"/>
                  <a:pt x="8396288" y="542330"/>
                </a:cubicBezTo>
                <a:cubicBezTo>
                  <a:pt x="8747787" y="903883"/>
                  <a:pt x="8923536" y="1460633"/>
                  <a:pt x="8923536" y="2212579"/>
                </a:cubicBezTo>
                <a:lnTo>
                  <a:pt x="8923536" y="6731000"/>
                </a:lnTo>
                <a:lnTo>
                  <a:pt x="7813477" y="6731000"/>
                </a:lnTo>
                <a:lnTo>
                  <a:pt x="7813477" y="2581077"/>
                </a:lnTo>
                <a:cubicBezTo>
                  <a:pt x="7813477" y="2134461"/>
                  <a:pt x="7777295" y="1812925"/>
                  <a:pt x="7704932" y="1616472"/>
                </a:cubicBezTo>
                <a:cubicBezTo>
                  <a:pt x="7632568" y="1420019"/>
                  <a:pt x="7501269" y="1261865"/>
                  <a:pt x="7311033" y="1142008"/>
                </a:cubicBezTo>
                <a:cubicBezTo>
                  <a:pt x="7120930" y="1022020"/>
                  <a:pt x="6897754" y="962025"/>
                  <a:pt x="6641505" y="962025"/>
                </a:cubicBezTo>
                <a:cubicBezTo>
                  <a:pt x="6178484" y="962025"/>
                  <a:pt x="5793978" y="1116079"/>
                  <a:pt x="5487988" y="1424186"/>
                </a:cubicBezTo>
                <a:cubicBezTo>
                  <a:pt x="5182129" y="1732294"/>
                  <a:pt x="5029200" y="2225411"/>
                  <a:pt x="5029200" y="2903538"/>
                </a:cubicBezTo>
                <a:lnTo>
                  <a:pt x="5029200" y="6731000"/>
                </a:lnTo>
                <a:lnTo>
                  <a:pt x="3912989" y="6731000"/>
                </a:lnTo>
                <a:lnTo>
                  <a:pt x="3912989" y="2450704"/>
                </a:lnTo>
                <a:cubicBezTo>
                  <a:pt x="3912989" y="1954478"/>
                  <a:pt x="3822039" y="1582341"/>
                  <a:pt x="3640138" y="1334294"/>
                </a:cubicBezTo>
                <a:cubicBezTo>
                  <a:pt x="3458237" y="1086115"/>
                  <a:pt x="3160581" y="962025"/>
                  <a:pt x="2747169" y="962025"/>
                </a:cubicBezTo>
                <a:cubicBezTo>
                  <a:pt x="2432976" y="962025"/>
                  <a:pt x="2142530" y="1044774"/>
                  <a:pt x="1875830" y="1210271"/>
                </a:cubicBezTo>
                <a:cubicBezTo>
                  <a:pt x="1609130" y="1375636"/>
                  <a:pt x="1415852" y="1617531"/>
                  <a:pt x="1295996" y="1935957"/>
                </a:cubicBezTo>
                <a:cubicBezTo>
                  <a:pt x="1176139" y="2254383"/>
                  <a:pt x="1116211" y="2713435"/>
                  <a:pt x="1116211" y="3313113"/>
                </a:cubicBezTo>
                <a:lnTo>
                  <a:pt x="1116211" y="673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4167820" y="2304088"/>
            <a:ext cx="133853" cy="100965"/>
          </a:xfrm>
          <a:custGeom>
            <a:avLst/>
            <a:gdLst/>
            <a:ahLst/>
            <a:cxnLst/>
            <a:rect l="0" t="0" r="0" b="0"/>
            <a:pathLst>
              <a:path w="8923536" h="6731000">
                <a:moveTo>
                  <a:pt x="0" y="6731000"/>
                </a:moveTo>
                <a:lnTo>
                  <a:pt x="0" y="139700"/>
                </a:lnTo>
                <a:lnTo>
                  <a:pt x="998339" y="139700"/>
                </a:lnTo>
                <a:lnTo>
                  <a:pt x="998339" y="1067594"/>
                </a:lnTo>
                <a:cubicBezTo>
                  <a:pt x="1205111" y="746655"/>
                  <a:pt x="1480013" y="488487"/>
                  <a:pt x="1823046" y="293093"/>
                </a:cubicBezTo>
                <a:cubicBezTo>
                  <a:pt x="2166210" y="97698"/>
                  <a:pt x="2556934" y="0"/>
                  <a:pt x="2995216" y="0"/>
                </a:cubicBezTo>
                <a:cubicBezTo>
                  <a:pt x="3482975" y="0"/>
                  <a:pt x="3882893" y="100873"/>
                  <a:pt x="4194969" y="302618"/>
                </a:cubicBezTo>
                <a:cubicBezTo>
                  <a:pt x="4507178" y="504230"/>
                  <a:pt x="4727377" y="786078"/>
                  <a:pt x="4855568" y="1148160"/>
                </a:cubicBezTo>
                <a:cubicBezTo>
                  <a:pt x="5376400" y="382720"/>
                  <a:pt x="6054394" y="0"/>
                  <a:pt x="6889552" y="0"/>
                </a:cubicBezTo>
                <a:cubicBezTo>
                  <a:pt x="7542676" y="0"/>
                  <a:pt x="8044921" y="180777"/>
                  <a:pt x="8396288" y="542330"/>
                </a:cubicBezTo>
                <a:cubicBezTo>
                  <a:pt x="8747787" y="903883"/>
                  <a:pt x="8923536" y="1460633"/>
                  <a:pt x="8923536" y="2212579"/>
                </a:cubicBezTo>
                <a:lnTo>
                  <a:pt x="8923536" y="6731000"/>
                </a:lnTo>
                <a:lnTo>
                  <a:pt x="7813477" y="6731000"/>
                </a:lnTo>
                <a:lnTo>
                  <a:pt x="7813477" y="2581077"/>
                </a:lnTo>
                <a:cubicBezTo>
                  <a:pt x="7813477" y="2134461"/>
                  <a:pt x="7777295" y="1812925"/>
                  <a:pt x="7704932" y="1616472"/>
                </a:cubicBezTo>
                <a:cubicBezTo>
                  <a:pt x="7632568" y="1420019"/>
                  <a:pt x="7501269" y="1261865"/>
                  <a:pt x="7311033" y="1142008"/>
                </a:cubicBezTo>
                <a:cubicBezTo>
                  <a:pt x="7120930" y="1022020"/>
                  <a:pt x="6897754" y="962025"/>
                  <a:pt x="6641505" y="962025"/>
                </a:cubicBezTo>
                <a:cubicBezTo>
                  <a:pt x="6178484" y="962025"/>
                  <a:pt x="5793978" y="1116079"/>
                  <a:pt x="5487988" y="1424186"/>
                </a:cubicBezTo>
                <a:cubicBezTo>
                  <a:pt x="5182129" y="1732294"/>
                  <a:pt x="5029200" y="2225411"/>
                  <a:pt x="5029200" y="2903538"/>
                </a:cubicBezTo>
                <a:lnTo>
                  <a:pt x="5029200" y="6731000"/>
                </a:lnTo>
                <a:lnTo>
                  <a:pt x="3912989" y="6731000"/>
                </a:lnTo>
                <a:lnTo>
                  <a:pt x="3912989" y="2450704"/>
                </a:lnTo>
                <a:cubicBezTo>
                  <a:pt x="3912989" y="1954478"/>
                  <a:pt x="3822039" y="1582341"/>
                  <a:pt x="3640138" y="1334294"/>
                </a:cubicBezTo>
                <a:cubicBezTo>
                  <a:pt x="3458237" y="1086115"/>
                  <a:pt x="3160581" y="962025"/>
                  <a:pt x="2747169" y="962025"/>
                </a:cubicBezTo>
                <a:cubicBezTo>
                  <a:pt x="2432976" y="962025"/>
                  <a:pt x="2142530" y="1044774"/>
                  <a:pt x="1875830" y="1210271"/>
                </a:cubicBezTo>
                <a:cubicBezTo>
                  <a:pt x="1609130" y="1375636"/>
                  <a:pt x="1415852" y="1617531"/>
                  <a:pt x="1295996" y="1935957"/>
                </a:cubicBezTo>
                <a:cubicBezTo>
                  <a:pt x="1176139" y="2254383"/>
                  <a:pt x="1116211" y="2713435"/>
                  <a:pt x="1116211" y="3313113"/>
                </a:cubicBezTo>
                <a:lnTo>
                  <a:pt x="1116211" y="6731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4336354" y="2253248"/>
            <a:ext cx="53826" cy="159990"/>
          </a:xfrm>
          <a:custGeom>
            <a:avLst/>
            <a:gdLst/>
            <a:ahLst/>
            <a:cxnLst/>
            <a:rect l="0" t="0" r="0" b="0"/>
            <a:pathLst>
              <a:path w="3588412" h="10666015">
                <a:moveTo>
                  <a:pt x="545704" y="0"/>
                </a:moveTo>
                <a:cubicBezTo>
                  <a:pt x="2530079" y="1620573"/>
                  <a:pt x="3522266" y="3340364"/>
                  <a:pt x="3522266" y="5159375"/>
                </a:cubicBezTo>
                <a:cubicBezTo>
                  <a:pt x="3588412" y="7375260"/>
                  <a:pt x="2612761" y="9210807"/>
                  <a:pt x="595313" y="10666015"/>
                </a:cubicBezTo>
                <a:lnTo>
                  <a:pt x="49610" y="10021094"/>
                </a:lnTo>
                <a:cubicBezTo>
                  <a:pt x="1802474" y="8731250"/>
                  <a:pt x="2695443" y="7209896"/>
                  <a:pt x="2728516" y="5457031"/>
                </a:cubicBezTo>
                <a:cubicBezTo>
                  <a:pt x="2794662" y="3638021"/>
                  <a:pt x="1885157" y="2033984"/>
                  <a:pt x="0" y="644922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4524100" y="2386003"/>
            <a:ext cx="19067" cy="19050"/>
          </a:xfrm>
          <a:custGeom>
            <a:avLst/>
            <a:gdLst/>
            <a:ahLst/>
            <a:cxnLst/>
            <a:rect l="0" t="0" r="0" b="0"/>
            <a:pathLst>
              <a:path w="1271190" h="1270000">
                <a:moveTo>
                  <a:pt x="0" y="1270000"/>
                </a:moveTo>
                <a:lnTo>
                  <a:pt x="0" y="0"/>
                </a:lnTo>
                <a:lnTo>
                  <a:pt x="1271190" y="0"/>
                </a:lnTo>
                <a:lnTo>
                  <a:pt x="1271190" y="127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Rectangle 396"/>
          <p:cNvSpPr/>
          <p:nvPr/>
        </p:nvSpPr>
        <p:spPr>
          <a:xfrm>
            <a:off x="825703" y="2647221"/>
            <a:ext cx="2947416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579" baseline="0" dirty="0">
                <a:latin typeface="Wingdings"/>
              </a:rPr>
              <a:t>⚫</a:t>
            </a:r>
            <a:r>
              <a:rPr lang="en-US" sz="1500" b="0" i="0" spc="0" baseline="0" dirty="0">
                <a:latin typeface="Arial"/>
              </a:rPr>
              <a:t>8 rozměrů tibiální komponenty.</a:t>
            </a:r>
          </a:p>
        </p:txBody>
      </p:sp>
      <p:sp>
        <p:nvSpPr>
          <p:cNvPr id="397" name="Rectangle 397"/>
          <p:cNvSpPr/>
          <p:nvPr/>
        </p:nvSpPr>
        <p:spPr>
          <a:xfrm>
            <a:off x="582409" y="3489042"/>
            <a:ext cx="792043" cy="2390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Implantát</a:t>
            </a:r>
          </a:p>
        </p:txBody>
      </p:sp>
      <p:sp>
        <p:nvSpPr>
          <p:cNvPr id="398" name="Rectangle 398"/>
          <p:cNvSpPr/>
          <p:nvPr/>
        </p:nvSpPr>
        <p:spPr>
          <a:xfrm>
            <a:off x="3379731" y="3313721"/>
            <a:ext cx="1040605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       Femoral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1920882" y="3649112"/>
            <a:ext cx="4695562" cy="21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32815" algn="l"/>
                <a:tab pos="1265273" algn="l"/>
                <a:tab pos="1897732" algn="l"/>
                <a:tab pos="2530368" algn="l"/>
                <a:tab pos="3162827" algn="l"/>
                <a:tab pos="3795285" algn="l"/>
                <a:tab pos="4428101" algn="l"/>
              </a:tabLst>
            </a:pPr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10#	11#	12#	13#	14#	15#	16#	17#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489204" y="4946303"/>
            <a:ext cx="461817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ibial</a:t>
            </a:r>
          </a:p>
        </p:txBody>
      </p:sp>
      <p:sp>
        <p:nvSpPr>
          <p:cNvPr id="402" name="Rectangle 402"/>
          <p:cNvSpPr/>
          <p:nvPr/>
        </p:nvSpPr>
        <p:spPr>
          <a:xfrm>
            <a:off x="1262786" y="3987186"/>
            <a:ext cx="267383" cy="24015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10#</a:t>
            </a:r>
          </a:p>
          <a:p>
            <a:pPr marL="0">
              <a:lnSpc>
                <a:spcPts val="2460"/>
              </a:lnSpc>
            </a:pPr>
            <a:r>
              <a:rPr lang="en-US" sz="1406" b="0" i="0" spc="0" baseline="0" dirty="0">
                <a:ln w="5105">
                  <a:solidFill>
                    <a:srgbClr val="000000"/>
                  </a:solidFill>
                  <a:prstDash val="solid"/>
                </a:ln>
                <a:latin typeface="SimHei"/>
              </a:rPr>
              <a:t>11#</a:t>
            </a:r>
          </a:p>
          <a:p>
            <a:pPr marL="0">
              <a:lnSpc>
                <a:spcPts val="2462"/>
              </a:lnSpc>
            </a:pPr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12#</a:t>
            </a:r>
          </a:p>
          <a:p>
            <a:pPr marL="0">
              <a:lnSpc>
                <a:spcPts val="2459"/>
              </a:lnSpc>
            </a:pPr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13#</a:t>
            </a:r>
          </a:p>
          <a:p>
            <a:pPr marL="0">
              <a:lnSpc>
                <a:spcPts val="2459"/>
              </a:lnSpc>
            </a:pPr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14#</a:t>
            </a:r>
          </a:p>
          <a:p>
            <a:pPr marL="0">
              <a:lnSpc>
                <a:spcPts val="2460"/>
              </a:lnSpc>
            </a:pPr>
            <a:r>
              <a:rPr lang="en-US" sz="1406" b="0" i="0" spc="0" baseline="0" dirty="0">
                <a:ln w="5105">
                  <a:solidFill>
                    <a:srgbClr val="000000"/>
                  </a:solidFill>
                  <a:prstDash val="solid"/>
                </a:ln>
                <a:latin typeface="SimHei"/>
              </a:rPr>
              <a:t>15#</a:t>
            </a:r>
          </a:p>
          <a:p>
            <a:pPr marL="0">
              <a:lnSpc>
                <a:spcPts val="2462"/>
              </a:lnSpc>
            </a:pPr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16#</a:t>
            </a:r>
          </a:p>
          <a:p>
            <a:pPr marL="0">
              <a:lnSpc>
                <a:spcPts val="2459"/>
              </a:lnSpc>
            </a:pPr>
            <a:r>
              <a:rPr lang="en-US" sz="1403" b="0" i="0" spc="0" baseline="0" dirty="0">
                <a:ln w="5092">
                  <a:solidFill>
                    <a:srgbClr val="000000"/>
                  </a:solidFill>
                  <a:prstDash val="solid"/>
                </a:ln>
                <a:latin typeface="SimHei"/>
              </a:rPr>
              <a:t>17#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1025563" y="1262160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293CC78-217B-CBF7-9E98-D1CF374B0D62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11E2DD6E-B661-4C4C-F885-F91218DD7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5" name="Picture 4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652" y="2031492"/>
            <a:ext cx="3235451" cy="4561332"/>
          </a:xfrm>
          <a:prstGeom prst="rect">
            <a:avLst/>
          </a:prstGeom>
          <a:noFill/>
        </p:spPr>
      </p:pic>
      <p:pic>
        <p:nvPicPr>
          <p:cNvPr id="406" name="Picture 4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9408" y="2257044"/>
            <a:ext cx="2921507" cy="1377696"/>
          </a:xfrm>
          <a:prstGeom prst="rect">
            <a:avLst/>
          </a:prstGeom>
          <a:noFill/>
        </p:spPr>
      </p:pic>
      <p:pic>
        <p:nvPicPr>
          <p:cNvPr id="407" name="Picture 4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564" y="4093465"/>
            <a:ext cx="2574035" cy="2139695"/>
          </a:xfrm>
          <a:prstGeom prst="rect">
            <a:avLst/>
          </a:prstGeom>
          <a:noFill/>
        </p:spPr>
      </p:pic>
      <p:sp>
        <p:nvSpPr>
          <p:cNvPr id="408" name="Rectangle 408"/>
          <p:cNvSpPr/>
          <p:nvPr/>
        </p:nvSpPr>
        <p:spPr>
          <a:xfrm>
            <a:off x="990930" y="1305632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409" name="Rectangle 409"/>
          <p:cNvSpPr/>
          <p:nvPr/>
        </p:nvSpPr>
        <p:spPr>
          <a:xfrm>
            <a:off x="1025652" y="1665361"/>
            <a:ext cx="2866470" cy="2712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Arial"/>
              </a:rPr>
              <a:t>Finite Element</a:t>
            </a:r>
            <a:r>
              <a:rPr lang="en-US" sz="1596" b="1" i="0" spc="-41" baseline="0" dirty="0">
                <a:latin typeface="Arial"/>
              </a:rPr>
              <a:t> </a:t>
            </a:r>
            <a:r>
              <a:rPr lang="en-US" sz="1596" b="1" i="0" spc="-46" baseline="0" dirty="0">
                <a:latin typeface="Arial"/>
              </a:rPr>
              <a:t>A</a:t>
            </a:r>
            <a:r>
              <a:rPr lang="en-US" sz="1596" b="1" i="0" spc="0" baseline="0" dirty="0">
                <a:latin typeface="Arial"/>
              </a:rPr>
              <a:t>nalysis (FE</a:t>
            </a:r>
            <a:r>
              <a:rPr lang="en-US" sz="1596" b="1" i="0" spc="-38" baseline="0" dirty="0">
                <a:latin typeface="Arial"/>
              </a:rPr>
              <a:t>A</a:t>
            </a:r>
            <a:r>
              <a:rPr lang="en-US" sz="1596" b="1" i="0" spc="0" baseline="0" dirty="0">
                <a:latin typeface="Arial"/>
              </a:rPr>
              <a:t>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836FA6B-08AD-1FC4-79CD-08C6536C8531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A648D4FA-07D0-4D7A-25E3-F4C2228B0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1" name="Picture 4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696" y="2037806"/>
            <a:ext cx="2053481" cy="4692178"/>
          </a:xfrm>
          <a:prstGeom prst="rect">
            <a:avLst/>
          </a:prstGeom>
          <a:noFill/>
        </p:spPr>
      </p:pic>
      <p:pic>
        <p:nvPicPr>
          <p:cNvPr id="412" name="Picture 4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968" y="2369820"/>
            <a:ext cx="1571244" cy="2779776"/>
          </a:xfrm>
          <a:prstGeom prst="rect">
            <a:avLst/>
          </a:prstGeom>
          <a:noFill/>
        </p:spPr>
      </p:pic>
      <p:pic>
        <p:nvPicPr>
          <p:cNvPr id="413" name="Picture 4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3715" y="1881051"/>
            <a:ext cx="2489999" cy="1768928"/>
          </a:xfrm>
          <a:prstGeom prst="rect">
            <a:avLst/>
          </a:prstGeom>
          <a:noFill/>
        </p:spPr>
      </p:pic>
      <p:pic>
        <p:nvPicPr>
          <p:cNvPr id="414" name="Picture 4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" y="3464052"/>
            <a:ext cx="2354579" cy="3147060"/>
          </a:xfrm>
          <a:prstGeom prst="rect">
            <a:avLst/>
          </a:prstGeom>
          <a:noFill/>
        </p:spPr>
      </p:pic>
      <p:pic>
        <p:nvPicPr>
          <p:cNvPr id="415" name="Picture 4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5408" y="3782568"/>
            <a:ext cx="2206751" cy="2947416"/>
          </a:xfrm>
          <a:prstGeom prst="rect">
            <a:avLst/>
          </a:prstGeom>
          <a:noFill/>
        </p:spPr>
      </p:pic>
      <p:pic>
        <p:nvPicPr>
          <p:cNvPr id="416" name="Picture 41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850" y="1750423"/>
            <a:ext cx="3046041" cy="2134254"/>
          </a:xfrm>
          <a:prstGeom prst="rect">
            <a:avLst/>
          </a:prstGeom>
          <a:noFill/>
        </p:spPr>
      </p:pic>
      <p:sp>
        <p:nvSpPr>
          <p:cNvPr id="417" name="Rectangle 417"/>
          <p:cNvSpPr/>
          <p:nvPr/>
        </p:nvSpPr>
        <p:spPr>
          <a:xfrm>
            <a:off x="1064979" y="1406140"/>
            <a:ext cx="5911457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ACCURATE, moderní a spolehlivá instrumentace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C06FF3E-8DEA-F9FA-4B28-04EEF656071B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D5712E9F-9C22-AF42-D439-81936521C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547" y="1822704"/>
            <a:ext cx="2977895" cy="4408932"/>
          </a:xfrm>
          <a:prstGeom prst="rect">
            <a:avLst/>
          </a:prstGeom>
          <a:noFill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1744" y="3058668"/>
            <a:ext cx="2474976" cy="1857755"/>
          </a:xfrm>
          <a:prstGeom prst="rect">
            <a:avLst/>
          </a:prstGeom>
          <a:noFill/>
        </p:spPr>
      </p:pic>
      <p:pic>
        <p:nvPicPr>
          <p:cNvPr id="120" name="Picture 1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9384" y="4916425"/>
            <a:ext cx="2139695" cy="1697735"/>
          </a:xfrm>
          <a:prstGeom prst="rect">
            <a:avLst/>
          </a:prstGeom>
          <a:noFill/>
        </p:spPr>
      </p:pic>
      <p:pic>
        <p:nvPicPr>
          <p:cNvPr id="121" name="Picture 1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864" y="1251204"/>
            <a:ext cx="2109216" cy="1636776"/>
          </a:xfrm>
          <a:prstGeom prst="rect">
            <a:avLst/>
          </a:prstGeom>
          <a:noFill/>
        </p:spPr>
      </p:pic>
      <p:sp>
        <p:nvSpPr>
          <p:cNvPr id="122" name="Rectangle 122"/>
          <p:cNvSpPr/>
          <p:nvPr/>
        </p:nvSpPr>
        <p:spPr>
          <a:xfrm>
            <a:off x="2125218" y="1254908"/>
            <a:ext cx="933536" cy="308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Přehled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2125218" y="1564670"/>
            <a:ext cx="2446782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1" i="0" spc="0" baseline="0" dirty="0">
                <a:latin typeface="Arial"/>
              </a:rPr>
              <a:t>C</a:t>
            </a:r>
            <a:r>
              <a:rPr lang="en-US" sz="1500" b="1" i="0" spc="-56" baseline="0" dirty="0">
                <a:latin typeface="Arial"/>
              </a:rPr>
              <a:t>y</a:t>
            </a:r>
            <a:r>
              <a:rPr lang="en-US" sz="1500" b="1" i="0" spc="0" baseline="0" dirty="0">
                <a:latin typeface="Arial"/>
              </a:rPr>
              <a:t>nthia Knee Joint S</a:t>
            </a:r>
            <a:r>
              <a:rPr lang="en-US" sz="1500" b="1" i="0" spc="-73" baseline="0" dirty="0">
                <a:latin typeface="Arial"/>
              </a:rPr>
              <a:t>y</a:t>
            </a:r>
            <a:r>
              <a:rPr lang="en-US" sz="1500" b="1" i="0" spc="0" baseline="0" dirty="0">
                <a:latin typeface="Arial"/>
              </a:rPr>
              <a:t>stém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7E1A420-6478-F722-742D-890538D82623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Obrázek 4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BFFED1C0-48EC-3C6F-AD1C-822DBF40F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5" name="Picture 1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547" y="1786128"/>
            <a:ext cx="2546604" cy="4322064"/>
          </a:xfrm>
          <a:prstGeom prst="rect">
            <a:avLst/>
          </a:prstGeom>
          <a:noFill/>
        </p:spPr>
      </p:pic>
      <p:sp>
        <p:nvSpPr>
          <p:cNvPr id="126" name="Rectangle 126"/>
          <p:cNvSpPr/>
          <p:nvPr/>
        </p:nvSpPr>
        <p:spPr>
          <a:xfrm>
            <a:off x="2089661" y="1527708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3584501" y="3582600"/>
            <a:ext cx="709422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u="sng" spc="0" baseline="0" dirty="0">
                <a:latin typeface="Arial"/>
              </a:rPr>
              <a:t>Indikace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3584501" y="4078839"/>
            <a:ext cx="4742688" cy="7921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latin typeface="Arial"/>
              </a:rPr>
              <a:t>Bolestivý a poškozený kolenní kloub v důsledku </a:t>
            </a:r>
          </a:p>
          <a:p>
            <a:pPr marL="0">
              <a:lnSpc>
                <a:spcPts val="2113"/>
              </a:lnSpc>
            </a:pPr>
            <a:r>
              <a:rPr lang="en-US" sz="1500" b="0" i="0" spc="0" baseline="0" dirty="0">
                <a:latin typeface="Arial"/>
              </a:rPr>
              <a:t>osteoartritidy, revmatoidní artritidy, traumatické artritidy, </a:t>
            </a:r>
          </a:p>
          <a:p>
            <a:pPr marL="1">
              <a:lnSpc>
                <a:spcPts val="2113"/>
              </a:lnSpc>
            </a:pPr>
            <a:r>
              <a:rPr lang="en-US" sz="1500" b="0" i="0" spc="0" baseline="0" dirty="0">
                <a:latin typeface="Arial"/>
              </a:rPr>
              <a:t>kde je postižen jeden nebo více kompartmentů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3584502" y="4884037"/>
            <a:ext cx="4182236" cy="522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latin typeface="Arial"/>
              </a:rPr>
              <a:t>- Korekce varózní, valgózní nebo posttraumatické</a:t>
            </a:r>
          </a:p>
          <a:p>
            <a:pPr marL="0">
              <a:lnSpc>
                <a:spcPts val="2106"/>
              </a:lnSpc>
            </a:pPr>
            <a:r>
              <a:rPr lang="en-US" sz="1500" b="0" i="0" spc="0" baseline="0" dirty="0">
                <a:latin typeface="Arial"/>
              </a:rPr>
              <a:t>deformity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3584502" y="5419263"/>
            <a:ext cx="4775263" cy="523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latin typeface="Arial"/>
              </a:rPr>
              <a:t>- Korekce nebo revize neúspěšné osteotomie, artrodézy </a:t>
            </a:r>
          </a:p>
          <a:p>
            <a:pPr marL="0">
              <a:lnSpc>
                <a:spcPts val="2113"/>
              </a:lnSpc>
            </a:pPr>
            <a:r>
              <a:rPr lang="en-US" sz="1500" b="0" i="0" spc="0" baseline="0" dirty="0">
                <a:latin typeface="Arial"/>
              </a:rPr>
              <a:t>nebo selhání předchozího postupu náhrady kloubu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20F3CAE-12FD-C321-00ED-ED8DA8AF43E1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21A5075A-AEB5-A806-EB28-A77B6D1BA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3868" y="3137917"/>
            <a:ext cx="1988820" cy="2993135"/>
          </a:xfrm>
          <a:prstGeom prst="rect">
            <a:avLst/>
          </a:prstGeom>
          <a:noFill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955" y="2801113"/>
            <a:ext cx="2973323" cy="2231135"/>
          </a:xfrm>
          <a:prstGeom prst="rect">
            <a:avLst/>
          </a:prstGeom>
          <a:noFill/>
        </p:spPr>
      </p:pic>
      <p:sp>
        <p:nvSpPr>
          <p:cNvPr id="134" name="Freeform 134"/>
          <p:cNvSpPr/>
          <p:nvPr/>
        </p:nvSpPr>
        <p:spPr>
          <a:xfrm>
            <a:off x="1258824" y="3776473"/>
            <a:ext cx="1323340" cy="483235"/>
          </a:xfrm>
          <a:custGeom>
            <a:avLst/>
            <a:gdLst/>
            <a:ahLst/>
            <a:cxnLst/>
            <a:rect l="0" t="0" r="0" b="0"/>
            <a:pathLst>
              <a:path w="1323340" h="483235">
                <a:moveTo>
                  <a:pt x="0" y="483235"/>
                </a:moveTo>
                <a:lnTo>
                  <a:pt x="1323340" y="0"/>
                </a:lnTo>
              </a:path>
            </a:pathLst>
          </a:custGeom>
          <a:noFill/>
          <a:ln w="5715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8332" y="3930396"/>
            <a:ext cx="2772155" cy="2033016"/>
          </a:xfrm>
          <a:prstGeom prst="rect">
            <a:avLst/>
          </a:prstGeom>
          <a:noFill/>
        </p:spPr>
      </p:pic>
      <p:sp>
        <p:nvSpPr>
          <p:cNvPr id="136" name="Freeform 136"/>
          <p:cNvSpPr/>
          <p:nvPr/>
        </p:nvSpPr>
        <p:spPr>
          <a:xfrm>
            <a:off x="5126990" y="4470274"/>
            <a:ext cx="263144" cy="127762"/>
          </a:xfrm>
          <a:custGeom>
            <a:avLst/>
            <a:gdLst/>
            <a:ahLst/>
            <a:cxnLst/>
            <a:rect l="0" t="0" r="0" b="0"/>
            <a:pathLst>
              <a:path w="263144" h="127762">
                <a:moveTo>
                  <a:pt x="263144" y="127762"/>
                </a:moveTo>
                <a:cubicBezTo>
                  <a:pt x="227583" y="66166"/>
                  <a:pt x="143256" y="43179"/>
                  <a:pt x="58165" y="71754"/>
                </a:cubicBezTo>
                <a:lnTo>
                  <a:pt x="70612" y="93344"/>
                </a:lnTo>
                <a:lnTo>
                  <a:pt x="0" y="70738"/>
                </a:lnTo>
                <a:lnTo>
                  <a:pt x="20700" y="6984"/>
                </a:lnTo>
                <a:lnTo>
                  <a:pt x="33146" y="28575"/>
                </a:lnTo>
                <a:cubicBezTo>
                  <a:pt x="118363" y="0"/>
                  <a:pt x="202692" y="22987"/>
                  <a:pt x="238251" y="84581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5270500" y="4577715"/>
            <a:ext cx="162686" cy="255143"/>
          </a:xfrm>
          <a:custGeom>
            <a:avLst/>
            <a:gdLst/>
            <a:ahLst/>
            <a:cxnLst/>
            <a:rect l="0" t="0" r="0" b="0"/>
            <a:pathLst>
              <a:path w="162686" h="255143">
                <a:moveTo>
                  <a:pt x="0" y="211963"/>
                </a:moveTo>
                <a:cubicBezTo>
                  <a:pt x="84709" y="162941"/>
                  <a:pt x="129159" y="73280"/>
                  <a:pt x="104902" y="0"/>
                </a:cubicBezTo>
                <a:cubicBezTo>
                  <a:pt x="162686" y="64897"/>
                  <a:pt x="138810" y="171196"/>
                  <a:pt x="51561" y="237363"/>
                </a:cubicBezTo>
                <a:cubicBezTo>
                  <a:pt x="43053" y="243840"/>
                  <a:pt x="34163" y="249809"/>
                  <a:pt x="24891" y="255143"/>
                </a:cubicBezTo>
                <a:close/>
              </a:path>
            </a:pathLst>
          </a:custGeom>
          <a:solidFill>
            <a:srgbClr val="CD0000">
              <a:alpha val="10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5126990" y="4470274"/>
            <a:ext cx="306196" cy="362584"/>
          </a:xfrm>
          <a:custGeom>
            <a:avLst/>
            <a:gdLst/>
            <a:ahLst/>
            <a:cxnLst/>
            <a:rect l="0" t="0" r="0" b="0"/>
            <a:pathLst>
              <a:path w="306196" h="362584">
                <a:moveTo>
                  <a:pt x="263144" y="127762"/>
                </a:moveTo>
                <a:cubicBezTo>
                  <a:pt x="227583" y="66166"/>
                  <a:pt x="143256" y="43179"/>
                  <a:pt x="58165" y="71754"/>
                </a:cubicBezTo>
                <a:lnTo>
                  <a:pt x="70612" y="93344"/>
                </a:lnTo>
                <a:lnTo>
                  <a:pt x="0" y="70738"/>
                </a:lnTo>
                <a:lnTo>
                  <a:pt x="20700" y="6984"/>
                </a:lnTo>
                <a:lnTo>
                  <a:pt x="33146" y="28575"/>
                </a:lnTo>
                <a:cubicBezTo>
                  <a:pt x="118363" y="0"/>
                  <a:pt x="202692" y="22987"/>
                  <a:pt x="238251" y="84581"/>
                </a:cubicBezTo>
                <a:lnTo>
                  <a:pt x="263144" y="127762"/>
                </a:lnTo>
                <a:cubicBezTo>
                  <a:pt x="306196" y="202310"/>
                  <a:pt x="263779" y="307466"/>
                  <a:pt x="168401" y="362584"/>
                </a:cubicBezTo>
                <a:lnTo>
                  <a:pt x="143510" y="319404"/>
                </a:lnTo>
                <a:cubicBezTo>
                  <a:pt x="228219" y="270382"/>
                  <a:pt x="272669" y="180721"/>
                  <a:pt x="248412" y="107441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9"/>
          <p:cNvSpPr/>
          <p:nvPr/>
        </p:nvSpPr>
        <p:spPr>
          <a:xfrm>
            <a:off x="1047292" y="1282931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1047292" y="1778650"/>
            <a:ext cx="6479997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Šikmý profil femorálního boxu zachovává kost bez kompromisů v usazení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1047292" y="2236612"/>
            <a:ext cx="1729168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668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Pevnost součástí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7893AAF-FE9A-25CF-EB4B-CEAC12222128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C88541E0-BE3A-6C2D-6010-7C412B49E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6" y="4403"/>
            <a:ext cx="9122484" cy="6853597"/>
          </a:xfrm>
          <a:prstGeom prst="rect">
            <a:avLst/>
          </a:prstGeom>
          <a:noFill/>
        </p:spPr>
      </p:pic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955548" y="2941322"/>
            <a:ext cx="2953511" cy="2558795"/>
          </a:xfrm>
          <a:prstGeom prst="rect">
            <a:avLst/>
          </a:prstGeom>
          <a:noFill/>
        </p:spPr>
      </p:pic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832" y="3617976"/>
            <a:ext cx="2788920" cy="2522220"/>
          </a:xfrm>
          <a:prstGeom prst="rect">
            <a:avLst/>
          </a:prstGeom>
          <a:noFill/>
        </p:spPr>
      </p:pic>
      <p:sp>
        <p:nvSpPr>
          <p:cNvPr id="145" name="Rectangle 145"/>
          <p:cNvSpPr/>
          <p:nvPr/>
        </p:nvSpPr>
        <p:spPr>
          <a:xfrm>
            <a:off x="1047292" y="1357883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1047292" y="1959155"/>
            <a:ext cx="7475931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Postupné zmenšování femorálního poloměru poskytuje hladký přechod během chůze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531DAB4-24B9-FE84-B511-60CFB55A72D3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5BD8BBB9-3EB3-5982-1D56-2B6547130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011" y="3307080"/>
            <a:ext cx="2790444" cy="2618232"/>
          </a:xfrm>
          <a:prstGeom prst="rect">
            <a:avLst/>
          </a:prstGeom>
          <a:noFill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972" y="3390900"/>
            <a:ext cx="2682239" cy="2449067"/>
          </a:xfrm>
          <a:prstGeom prst="rect">
            <a:avLst/>
          </a:prstGeom>
          <a:noFill/>
        </p:spPr>
      </p:pic>
      <p:sp>
        <p:nvSpPr>
          <p:cNvPr id="150" name="Rectangle 150"/>
          <p:cNvSpPr/>
          <p:nvPr/>
        </p:nvSpPr>
        <p:spPr>
          <a:xfrm>
            <a:off x="1006004" y="1416538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1038738" y="1950603"/>
            <a:ext cx="6936835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Úzká přední příruba je navržena tak, aby poskytovala optimální přizpůsobení  </a:t>
            </a:r>
          </a:p>
          <a:p>
            <a:pPr marL="0">
              <a:lnSpc>
                <a:spcPts val="1802"/>
              </a:lnSpc>
            </a:pPr>
            <a:r>
              <a:rPr lang="en-US" sz="1500" b="0" i="0" spc="0" baseline="0" dirty="0">
                <a:latin typeface="Arial"/>
              </a:rPr>
              <a:t>     každému pacientovi a zároveň minimalizuje převis a tím </a:t>
            </a:r>
            <a:r>
              <a:rPr lang="en-US" sz="1500" b="0" i="0" spc="0" baseline="0" dirty="0" err="1">
                <a:latin typeface="Arial"/>
              </a:rPr>
              <a:t>možnost</a:t>
            </a:r>
            <a:r>
              <a:rPr lang="en-US" sz="1500" b="0" i="0" spc="0" baseline="0" dirty="0">
                <a:latin typeface="Arial"/>
              </a:rPr>
              <a:t> </a:t>
            </a:r>
            <a:r>
              <a:rPr lang="en-US" sz="1500" b="0" i="0" spc="0" baseline="0" dirty="0" err="1">
                <a:latin typeface="Arial"/>
              </a:rPr>
              <a:t>dráždění</a:t>
            </a:r>
            <a:r>
              <a:rPr lang="en-US" sz="1500" b="0" i="0" spc="0" baseline="0" dirty="0">
                <a:latin typeface="Arial"/>
              </a:rPr>
              <a:t> </a:t>
            </a:r>
          </a:p>
          <a:p>
            <a:pPr marL="0">
              <a:lnSpc>
                <a:spcPts val="1802"/>
              </a:lnSpc>
            </a:pPr>
            <a:r>
              <a:rPr lang="en-US" sz="1500" b="0" i="0" spc="0" baseline="0" dirty="0">
                <a:latin typeface="Arial"/>
              </a:rPr>
              <a:t>     měkkých tkání.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7F2A77C-5B20-F94B-7708-7DD349EB5970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E010E1B4-696E-F488-DB24-DABD375AD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" name="Picture 1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939" y="3607308"/>
            <a:ext cx="2651760" cy="2494788"/>
          </a:xfrm>
          <a:prstGeom prst="rect">
            <a:avLst/>
          </a:prstGeom>
          <a:noFill/>
        </p:spPr>
      </p:pic>
      <p:pic>
        <p:nvPicPr>
          <p:cNvPr id="154" name="Picture 1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2040" y="3643885"/>
            <a:ext cx="2810255" cy="2421635"/>
          </a:xfrm>
          <a:prstGeom prst="rect">
            <a:avLst/>
          </a:prstGeom>
          <a:noFill/>
        </p:spPr>
      </p:pic>
      <p:sp>
        <p:nvSpPr>
          <p:cNvPr id="155" name="Rectangle 155"/>
          <p:cNvSpPr/>
          <p:nvPr/>
        </p:nvSpPr>
        <p:spPr>
          <a:xfrm>
            <a:off x="1043939" y="1451341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1316646" y="1922133"/>
            <a:ext cx="6384747" cy="5030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Trochleární úhel se mění podle velikosti, aby se přizpůsobil proměnným </a:t>
            </a:r>
          </a:p>
          <a:p>
            <a:pPr marL="0">
              <a:lnSpc>
                <a:spcPts val="1950"/>
              </a:lnSpc>
            </a:pPr>
            <a:r>
              <a:rPr lang="en-US" sz="1500" b="0" i="0" spc="0" baseline="0" dirty="0">
                <a:latin typeface="Arial"/>
              </a:rPr>
              <a:t>     Q-úhlům pacienta.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1316646" y="2483858"/>
            <a:ext cx="6418516" cy="5030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latin typeface="Arial"/>
              </a:rPr>
              <a:t>•    Trychtýřovitý tvar umožňuje měkkým tkáním pacienta řídit pozici čéšky v </a:t>
            </a:r>
          </a:p>
          <a:p>
            <a:pPr marL="0">
              <a:lnSpc>
                <a:spcPts val="1950"/>
              </a:lnSpc>
            </a:pPr>
            <a:r>
              <a:rPr lang="en-US" sz="1500" b="0" i="0" spc="0" baseline="0" dirty="0">
                <a:latin typeface="Arial"/>
              </a:rPr>
              <a:t>      extenzi a zajišťuje hladký přechod do středu drážky.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FC4EB3B-FC5B-8482-8417-70099400B513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E88A00E4-7FCE-9A67-8458-A2ADECE2C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9" name="Picture 1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832" y="2648712"/>
            <a:ext cx="3456432" cy="2487167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6602730" y="3967734"/>
            <a:ext cx="736091" cy="719328"/>
          </a:xfrm>
          <a:custGeom>
            <a:avLst/>
            <a:gdLst/>
            <a:ahLst/>
            <a:cxnLst/>
            <a:rect l="0" t="0" r="0" b="0"/>
            <a:pathLst>
              <a:path w="736091" h="719328">
                <a:moveTo>
                  <a:pt x="0" y="359665"/>
                </a:moveTo>
                <a:cubicBezTo>
                  <a:pt x="0" y="161037"/>
                  <a:pt x="164718" y="0"/>
                  <a:pt x="368046" y="0"/>
                </a:cubicBezTo>
                <a:cubicBezTo>
                  <a:pt x="571373" y="0"/>
                  <a:pt x="736091" y="161037"/>
                  <a:pt x="736091" y="359665"/>
                </a:cubicBezTo>
                <a:cubicBezTo>
                  <a:pt x="736091" y="558293"/>
                  <a:pt x="571373" y="719328"/>
                  <a:pt x="368046" y="719328"/>
                </a:cubicBezTo>
                <a:cubicBezTo>
                  <a:pt x="164718" y="719328"/>
                  <a:pt x="0" y="558293"/>
                  <a:pt x="0" y="359665"/>
                </a:cubicBezTo>
                <a:close/>
              </a:path>
            </a:pathLst>
          </a:custGeom>
          <a:noFill/>
          <a:ln w="53975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547" y="3584449"/>
            <a:ext cx="3064764" cy="2688335"/>
          </a:xfrm>
          <a:prstGeom prst="rect">
            <a:avLst/>
          </a:prstGeom>
          <a:noFill/>
        </p:spPr>
      </p:pic>
      <p:sp>
        <p:nvSpPr>
          <p:cNvPr id="162" name="Rectangle 162"/>
          <p:cNvSpPr/>
          <p:nvPr/>
        </p:nvSpPr>
        <p:spPr>
          <a:xfrm>
            <a:off x="1030184" y="1394580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1030184" y="1893973"/>
            <a:ext cx="5858065" cy="2553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667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Femorální čepy zvyšují antirotační stabilitu femorální komponenty.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A2EE8F8-1C68-E4CA-14BA-AB25101F0AC3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FAC50E9A-C0B3-1C32-02E5-631A269AF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5" name="Picture 16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5932932" y="2770634"/>
            <a:ext cx="2065020" cy="3119627"/>
          </a:xfrm>
          <a:prstGeom prst="rect">
            <a:avLst/>
          </a:prstGeom>
          <a:noFill/>
        </p:spPr>
      </p:pic>
      <p:pic>
        <p:nvPicPr>
          <p:cNvPr id="166" name="Picture 1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703" y="2770632"/>
            <a:ext cx="3435096" cy="3180588"/>
          </a:xfrm>
          <a:prstGeom prst="rect">
            <a:avLst/>
          </a:prstGeom>
          <a:noFill/>
        </p:spPr>
      </p:pic>
      <p:sp>
        <p:nvSpPr>
          <p:cNvPr id="167" name="Rectangle 167"/>
          <p:cNvSpPr/>
          <p:nvPr/>
        </p:nvSpPr>
        <p:spPr>
          <a:xfrm>
            <a:off x="1030185" y="1337600"/>
            <a:ext cx="3270173" cy="341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1" i="0" spc="0" baseline="0" dirty="0">
                <a:latin typeface="Arial"/>
              </a:rPr>
              <a:t>C</a:t>
            </a:r>
            <a:r>
              <a:rPr lang="en-US" sz="2004" b="1" i="0" spc="-30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nthia Knee Joint S</a:t>
            </a:r>
            <a:r>
              <a:rPr lang="en-US" sz="2004" b="1" i="0" spc="-62" baseline="0" dirty="0">
                <a:latin typeface="Arial"/>
              </a:rPr>
              <a:t>y</a:t>
            </a:r>
            <a:r>
              <a:rPr lang="en-US" sz="2004" b="1" i="0" spc="0" baseline="0" dirty="0">
                <a:latin typeface="Arial"/>
              </a:rPr>
              <a:t>stém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1030185" y="1678741"/>
            <a:ext cx="6565151" cy="4843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1730" baseline="0" dirty="0">
                <a:latin typeface="Arial"/>
              </a:rPr>
              <a:t>•</a:t>
            </a:r>
            <a:r>
              <a:rPr lang="en-US" sz="1500" b="0" i="0" spc="0" baseline="0" dirty="0">
                <a:latin typeface="Arial"/>
              </a:rPr>
              <a:t>Speciální cam-spine poskytuje velkou kontaktní plochu a stabilitu ve flexi a</a:t>
            </a:r>
          </a:p>
          <a:p>
            <a:pPr marL="286461">
              <a:lnSpc>
                <a:spcPts val="1802"/>
              </a:lnSpc>
            </a:pPr>
            <a:r>
              <a:rPr lang="en-US" sz="1500" b="0" i="0" spc="0" baseline="0" dirty="0">
                <a:latin typeface="Arial"/>
              </a:rPr>
              <a:t>snížení napětí na holenní tuberkuly.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797A9F2-E867-F280-5DBC-C0A2D31D8E9B}"/>
              </a:ext>
            </a:extLst>
          </p:cNvPr>
          <p:cNvSpPr/>
          <p:nvPr/>
        </p:nvSpPr>
        <p:spPr bwMode="auto">
          <a:xfrm>
            <a:off x="179512" y="116632"/>
            <a:ext cx="871296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Obrázek 2" descr="Obsah obrázku Grafika, symbol, grafický design, Písmo&#10;&#10;Popis byl vytvořen automaticky">
            <a:extLst>
              <a:ext uri="{FF2B5EF4-FFF2-40B4-BE49-F238E27FC236}">
                <a16:creationId xmlns:a16="http://schemas.microsoft.com/office/drawing/2014/main" id="{5AF8FB36-5B79-D1FE-A129-6F86C2E46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403749"/>
            <a:ext cx="1885245" cy="718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448</Words>
  <Application>Microsoft Office PowerPoint</Application>
  <PresentationFormat>Předvádění na obrazovce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Wingdings</vt:lpstr>
      <vt:lpstr>Arial</vt:lpstr>
      <vt:lpstr>SimHei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Václav Trčka</cp:lastModifiedBy>
  <cp:revision>1</cp:revision>
  <dcterms:modified xsi:type="dcterms:W3CDTF">2023-06-13T02:33:59Z</dcterms:modified>
</cp:coreProperties>
</file>