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7"/>
  </p:notesMasterIdLst>
  <p:handoutMasterIdLst>
    <p:handoutMasterId r:id="rId18"/>
  </p:handoutMasterIdLst>
  <p:sldIdLst>
    <p:sldId id="257" r:id="rId3"/>
    <p:sldId id="343" r:id="rId4"/>
    <p:sldId id="434" r:id="rId5"/>
    <p:sldId id="435" r:id="rId6"/>
    <p:sldId id="439" r:id="rId7"/>
    <p:sldId id="440" r:id="rId8"/>
    <p:sldId id="463" r:id="rId9"/>
    <p:sldId id="470" r:id="rId10"/>
    <p:sldId id="481" r:id="rId11"/>
    <p:sldId id="511" r:id="rId12"/>
    <p:sldId id="518" r:id="rId13"/>
    <p:sldId id="600" r:id="rId14"/>
    <p:sldId id="630" r:id="rId15"/>
    <p:sldId id="637" r:id="rId1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5">
          <p15:clr>
            <a:srgbClr val="A4A3A4"/>
          </p15:clr>
        </p15:guide>
        <p15:guide id="2" pos="29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0">
          <p15:clr>
            <a:srgbClr val="A4A3A4"/>
          </p15:clr>
        </p15:guide>
        <p15:guide id="2" pos="209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ongzhihui" initials="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0B8"/>
    <a:srgbClr val="024290"/>
    <a:srgbClr val="000099"/>
    <a:srgbClr val="14A8B8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CFE962-2CCA-4571-91F2-1B04C4D00481}" v="55" dt="2023-06-07T08:38:23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7" autoAdjust="0"/>
    <p:restoredTop sz="95733" autoAdjust="0"/>
  </p:normalViewPr>
  <p:slideViewPr>
    <p:cSldViewPr>
      <p:cViewPr varScale="1">
        <p:scale>
          <a:sx n="77" d="100"/>
          <a:sy n="77" d="100"/>
        </p:scale>
        <p:origin x="292" y="56"/>
      </p:cViewPr>
      <p:guideLst>
        <p:guide orient="horz" pos="2325"/>
        <p:guide pos="2965"/>
      </p:guideLst>
    </p:cSldViewPr>
  </p:slideViewPr>
  <p:outlineViewPr>
    <p:cViewPr>
      <p:scale>
        <a:sx n="33" d="100"/>
        <a:sy n="33" d="100"/>
      </p:scale>
      <p:origin x="23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814" y="-120"/>
      </p:cViewPr>
      <p:guideLst>
        <p:guide orient="horz" pos="3100"/>
        <p:guide pos="209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áclav Trčka" userId="d844193feb30486d" providerId="LiveId" clId="{BCCFE962-2CCA-4571-91F2-1B04C4D00481}"/>
    <pc:docChg chg="undo custSel addSld delSld modSld">
      <pc:chgData name="Václav Trčka" userId="d844193feb30486d" providerId="LiveId" clId="{BCCFE962-2CCA-4571-91F2-1B04C4D00481}" dt="2023-06-07T08:38:23.966" v="3462"/>
      <pc:docMkLst>
        <pc:docMk/>
      </pc:docMkLst>
      <pc:sldChg chg="addSp delSp modSp mod">
        <pc:chgData name="Václav Trčka" userId="d844193feb30486d" providerId="LiveId" clId="{BCCFE962-2CCA-4571-91F2-1B04C4D00481}" dt="2023-06-07T08:35:27.521" v="3438"/>
        <pc:sldMkLst>
          <pc:docMk/>
          <pc:sldMk cId="0" sldId="257"/>
        </pc:sldMkLst>
        <pc:spChg chg="mod">
          <ac:chgData name="Václav Trčka" userId="d844193feb30486d" providerId="LiveId" clId="{BCCFE962-2CCA-4571-91F2-1B04C4D00481}" dt="2023-06-07T08:27:30.071" v="3431" actId="1076"/>
          <ac:spMkLst>
            <pc:docMk/>
            <pc:sldMk cId="0" sldId="257"/>
            <ac:spMk id="2" creationId="{00000000-0000-0000-0000-000000000000}"/>
          </ac:spMkLst>
        </pc:spChg>
        <pc:spChg chg="add mod">
          <ac:chgData name="Václav Trčka" userId="d844193feb30486d" providerId="LiveId" clId="{BCCFE962-2CCA-4571-91F2-1B04C4D00481}" dt="2023-06-07T08:17:27.525" v="3367"/>
          <ac:spMkLst>
            <pc:docMk/>
            <pc:sldMk cId="0" sldId="257"/>
            <ac:spMk id="3" creationId="{80393A8C-5921-669D-BF48-FFDFB25C527F}"/>
          </ac:spMkLst>
        </pc:spChg>
        <pc:spChg chg="mod">
          <ac:chgData name="Václav Trčka" userId="d844193feb30486d" providerId="LiveId" clId="{BCCFE962-2CCA-4571-91F2-1B04C4D00481}" dt="2023-06-07T08:17:38.180" v="3379" actId="20577"/>
          <ac:spMkLst>
            <pc:docMk/>
            <pc:sldMk cId="0" sldId="257"/>
            <ac:spMk id="2055" creationId="{00000000-0000-0000-0000-000000000000}"/>
          </ac:spMkLst>
        </pc:spChg>
        <pc:picChg chg="add del mod">
          <ac:chgData name="Václav Trčka" userId="d844193feb30486d" providerId="LiveId" clId="{BCCFE962-2CCA-4571-91F2-1B04C4D00481}" dt="2023-06-07T08:35:26.690" v="3437" actId="478"/>
          <ac:picMkLst>
            <pc:docMk/>
            <pc:sldMk cId="0" sldId="257"/>
            <ac:picMk id="5" creationId="{896AF606-8599-9667-DDB5-FB2D1423B1DD}"/>
          </ac:picMkLst>
        </pc:picChg>
        <pc:picChg chg="add mod">
          <ac:chgData name="Václav Trčka" userId="d844193feb30486d" providerId="LiveId" clId="{BCCFE962-2CCA-4571-91F2-1B04C4D00481}" dt="2023-06-07T08:35:27.521" v="3438"/>
          <ac:picMkLst>
            <pc:docMk/>
            <pc:sldMk cId="0" sldId="257"/>
            <ac:picMk id="6" creationId="{5B71F859-25C0-02C7-A56A-08D7BEEC5D75}"/>
          </ac:picMkLst>
        </pc:picChg>
        <pc:picChg chg="mod">
          <ac:chgData name="Václav Trčka" userId="d844193feb30486d" providerId="LiveId" clId="{BCCFE962-2CCA-4571-91F2-1B04C4D00481}" dt="2023-06-07T08:21:43.777" v="3423" actId="1076"/>
          <ac:picMkLst>
            <pc:docMk/>
            <pc:sldMk cId="0" sldId="257"/>
            <ac:picMk id="1026" creationId="{00000000-0000-0000-0000-000000000000}"/>
          </ac:picMkLst>
        </pc:picChg>
      </pc:sldChg>
      <pc:sldChg chg="addSp delSp modSp mod">
        <pc:chgData name="Václav Trčka" userId="d844193feb30486d" providerId="LiveId" clId="{BCCFE962-2CCA-4571-91F2-1B04C4D00481}" dt="2023-06-07T08:35:32.491" v="3440"/>
        <pc:sldMkLst>
          <pc:docMk/>
          <pc:sldMk cId="0" sldId="343"/>
        </pc:sldMkLst>
        <pc:spChg chg="mod">
          <ac:chgData name="Václav Trčka" userId="d844193feb30486d" providerId="LiveId" clId="{BCCFE962-2CCA-4571-91F2-1B04C4D00481}" dt="2023-06-07T08:27:52.247" v="3432" actId="113"/>
          <ac:spMkLst>
            <pc:docMk/>
            <pc:sldMk cId="0" sldId="343"/>
            <ac:spMk id="2" creationId="{00000000-0000-0000-0000-000000000000}"/>
          </ac:spMkLst>
        </pc:spChg>
        <pc:spChg chg="add mod">
          <ac:chgData name="Václav Trčka" userId="d844193feb30486d" providerId="LiveId" clId="{BCCFE962-2CCA-4571-91F2-1B04C4D00481}" dt="2023-06-07T08:17:51.419" v="3380"/>
          <ac:spMkLst>
            <pc:docMk/>
            <pc:sldMk cId="0" sldId="343"/>
            <ac:spMk id="3" creationId="{C7BA34D9-C680-60F8-A489-CDBE4C49C7A5}"/>
          </ac:spMkLst>
        </pc:spChg>
        <pc:spChg chg="mod">
          <ac:chgData name="Václav Trčka" userId="d844193feb30486d" providerId="LiveId" clId="{BCCFE962-2CCA-4571-91F2-1B04C4D00481}" dt="2023-06-07T08:28:06.534" v="3433" actId="1076"/>
          <ac:spMkLst>
            <pc:docMk/>
            <pc:sldMk cId="0" sldId="343"/>
            <ac:spMk id="5121" creationId="{00000000-0000-0000-0000-000000000000}"/>
          </ac:spMkLst>
        </pc:spChg>
        <pc:picChg chg="del">
          <ac:chgData name="Václav Trčka" userId="d844193feb30486d" providerId="LiveId" clId="{BCCFE962-2CCA-4571-91F2-1B04C4D00481}" dt="2023-06-07T08:17:55.419" v="3381" actId="478"/>
          <ac:picMkLst>
            <pc:docMk/>
            <pc:sldMk cId="0" sldId="343"/>
            <ac:picMk id="4" creationId="{01B9E5CD-D3C9-A5D3-7B7F-8881032B9852}"/>
          </ac:picMkLst>
        </pc:picChg>
        <pc:picChg chg="add mod">
          <ac:chgData name="Václav Trčka" userId="d844193feb30486d" providerId="LiveId" clId="{BCCFE962-2CCA-4571-91F2-1B04C4D00481}" dt="2023-06-02T08:00:38.299" v="44" actId="14100"/>
          <ac:picMkLst>
            <pc:docMk/>
            <pc:sldMk cId="0" sldId="343"/>
            <ac:picMk id="9" creationId="{A12D07C1-5688-E184-44FD-F7FFD5DB6E66}"/>
          </ac:picMkLst>
        </pc:picChg>
        <pc:picChg chg="add del mod">
          <ac:chgData name="Václav Trčka" userId="d844193feb30486d" providerId="LiveId" clId="{BCCFE962-2CCA-4571-91F2-1B04C4D00481}" dt="2023-06-07T08:35:31.975" v="3439" actId="478"/>
          <ac:picMkLst>
            <pc:docMk/>
            <pc:sldMk cId="0" sldId="343"/>
            <ac:picMk id="10" creationId="{51789BED-D0C5-F008-B14A-319B567A096F}"/>
          </ac:picMkLst>
        </pc:picChg>
        <pc:picChg chg="add mod">
          <ac:chgData name="Václav Trčka" userId="d844193feb30486d" providerId="LiveId" clId="{BCCFE962-2CCA-4571-91F2-1B04C4D00481}" dt="2023-06-07T08:35:32.491" v="3440"/>
          <ac:picMkLst>
            <pc:docMk/>
            <pc:sldMk cId="0" sldId="343"/>
            <ac:picMk id="11" creationId="{19F66102-3D47-B09D-701D-4E7A8F7E2EFF}"/>
          </ac:picMkLst>
        </pc:picChg>
      </pc:sldChg>
      <pc:sldChg chg="del">
        <pc:chgData name="Václav Trčka" userId="d844193feb30486d" providerId="LiveId" clId="{BCCFE962-2CCA-4571-91F2-1B04C4D00481}" dt="2023-06-02T07:57:53.198" v="29" actId="47"/>
        <pc:sldMkLst>
          <pc:docMk/>
          <pc:sldMk cId="0" sldId="432"/>
        </pc:sldMkLst>
      </pc:sldChg>
      <pc:sldChg chg="del">
        <pc:chgData name="Václav Trčka" userId="d844193feb30486d" providerId="LiveId" clId="{BCCFE962-2CCA-4571-91F2-1B04C4D00481}" dt="2023-06-02T07:57:55.795" v="30" actId="47"/>
        <pc:sldMkLst>
          <pc:docMk/>
          <pc:sldMk cId="0" sldId="433"/>
        </pc:sldMkLst>
      </pc:sldChg>
      <pc:sldChg chg="addSp delSp modSp mod">
        <pc:chgData name="Václav Trčka" userId="d844193feb30486d" providerId="LiveId" clId="{BCCFE962-2CCA-4571-91F2-1B04C4D00481}" dt="2023-06-07T08:35:35.931" v="3442"/>
        <pc:sldMkLst>
          <pc:docMk/>
          <pc:sldMk cId="0" sldId="434"/>
        </pc:sldMkLst>
        <pc:spChg chg="mod">
          <ac:chgData name="Václav Trčka" userId="d844193feb30486d" providerId="LiveId" clId="{BCCFE962-2CCA-4571-91F2-1B04C4D00481}" dt="2023-06-02T11:28:09.254" v="3023" actId="6549"/>
          <ac:spMkLst>
            <pc:docMk/>
            <pc:sldMk cId="0" sldId="434"/>
            <ac:spMk id="3" creationId="{00000000-0000-0000-0000-000000000000}"/>
          </ac:spMkLst>
        </pc:spChg>
        <pc:spChg chg="del">
          <ac:chgData name="Václav Trčka" userId="d844193feb30486d" providerId="LiveId" clId="{BCCFE962-2CCA-4571-91F2-1B04C4D00481}" dt="2023-06-02T11:28:24.302" v="3024" actId="478"/>
          <ac:spMkLst>
            <pc:docMk/>
            <pc:sldMk cId="0" sldId="434"/>
            <ac:spMk id="5" creationId="{00000000-0000-0000-0000-000000000000}"/>
          </ac:spMkLst>
        </pc:spChg>
        <pc:spChg chg="add mod">
          <ac:chgData name="Václav Trčka" userId="d844193feb30486d" providerId="LiveId" clId="{BCCFE962-2CCA-4571-91F2-1B04C4D00481}" dt="2023-06-07T08:18:04" v="3383"/>
          <ac:spMkLst>
            <pc:docMk/>
            <pc:sldMk cId="0" sldId="434"/>
            <ac:spMk id="5" creationId="{57B7CE70-68F9-C310-6A38-720D1D0A3B49}"/>
          </ac:spMkLst>
        </pc:spChg>
        <pc:spChg chg="mod">
          <ac:chgData name="Václav Trčka" userId="d844193feb30486d" providerId="LiveId" clId="{BCCFE962-2CCA-4571-91F2-1B04C4D00481}" dt="2023-06-02T11:37:40.537" v="3148" actId="20577"/>
          <ac:spMkLst>
            <pc:docMk/>
            <pc:sldMk cId="0" sldId="434"/>
            <ac:spMk id="7174" creationId="{00000000-0000-0000-0000-000000000000}"/>
          </ac:spMkLst>
        </pc:spChg>
        <pc:spChg chg="mod">
          <ac:chgData name="Václav Trčka" userId="d844193feb30486d" providerId="LiveId" clId="{BCCFE962-2CCA-4571-91F2-1B04C4D00481}" dt="2023-06-07T08:18:08.362" v="3384" actId="1076"/>
          <ac:spMkLst>
            <pc:docMk/>
            <pc:sldMk cId="0" sldId="434"/>
            <ac:spMk id="7175" creationId="{00000000-0000-0000-0000-000000000000}"/>
          </ac:spMkLst>
        </pc:spChg>
        <pc:picChg chg="mod">
          <ac:chgData name="Václav Trčka" userId="d844193feb30486d" providerId="LiveId" clId="{BCCFE962-2CCA-4571-91F2-1B04C4D00481}" dt="2023-06-02T08:06:14.574" v="199" actId="1076"/>
          <ac:picMkLst>
            <pc:docMk/>
            <pc:sldMk cId="0" sldId="434"/>
            <ac:picMk id="2" creationId="{00000000-0000-0000-0000-000000000000}"/>
          </ac:picMkLst>
        </pc:picChg>
        <pc:picChg chg="mod">
          <ac:chgData name="Václav Trčka" userId="d844193feb30486d" providerId="LiveId" clId="{BCCFE962-2CCA-4571-91F2-1B04C4D00481}" dt="2023-06-07T08:22:21.782" v="3428" actId="1076"/>
          <ac:picMkLst>
            <pc:docMk/>
            <pc:sldMk cId="0" sldId="434"/>
            <ac:picMk id="4" creationId="{00000000-0000-0000-0000-000000000000}"/>
          </ac:picMkLst>
        </pc:picChg>
        <pc:picChg chg="del">
          <ac:chgData name="Václav Trčka" userId="d844193feb30486d" providerId="LiveId" clId="{BCCFE962-2CCA-4571-91F2-1B04C4D00481}" dt="2023-06-07T08:21:16.820" v="3421" actId="478"/>
          <ac:picMkLst>
            <pc:docMk/>
            <pc:sldMk cId="0" sldId="434"/>
            <ac:picMk id="6" creationId="{0B0DA7B8-3C62-4C60-8EA9-4BF78BA961C0}"/>
          </ac:picMkLst>
        </pc:picChg>
        <pc:picChg chg="add del mod">
          <ac:chgData name="Václav Trčka" userId="d844193feb30486d" providerId="LiveId" clId="{BCCFE962-2CCA-4571-91F2-1B04C4D00481}" dt="2023-06-07T08:35:35.368" v="3441" actId="478"/>
          <ac:picMkLst>
            <pc:docMk/>
            <pc:sldMk cId="0" sldId="434"/>
            <ac:picMk id="7" creationId="{E5E83369-8C99-7C0F-51C1-EF05C31152B7}"/>
          </ac:picMkLst>
        </pc:picChg>
        <pc:picChg chg="add mod">
          <ac:chgData name="Václav Trčka" userId="d844193feb30486d" providerId="LiveId" clId="{BCCFE962-2CCA-4571-91F2-1B04C4D00481}" dt="2023-06-02T08:08:16.622" v="217" actId="1076"/>
          <ac:picMkLst>
            <pc:docMk/>
            <pc:sldMk cId="0" sldId="434"/>
            <ac:picMk id="8" creationId="{B4BC7ACD-5308-DB58-6DF4-6881D7865FFA}"/>
          </ac:picMkLst>
        </pc:picChg>
        <pc:picChg chg="add mod">
          <ac:chgData name="Václav Trčka" userId="d844193feb30486d" providerId="LiveId" clId="{BCCFE962-2CCA-4571-91F2-1B04C4D00481}" dt="2023-06-07T08:35:35.931" v="3442"/>
          <ac:picMkLst>
            <pc:docMk/>
            <pc:sldMk cId="0" sldId="434"/>
            <ac:picMk id="9" creationId="{67632F6C-5120-84EA-16E7-FB96E2987E9E}"/>
          </ac:picMkLst>
        </pc:picChg>
        <pc:picChg chg="add mod">
          <ac:chgData name="Václav Trčka" userId="d844193feb30486d" providerId="LiveId" clId="{BCCFE962-2CCA-4571-91F2-1B04C4D00481}" dt="2023-06-02T08:08:12.682" v="216" actId="1076"/>
          <ac:picMkLst>
            <pc:docMk/>
            <pc:sldMk cId="0" sldId="434"/>
            <ac:picMk id="10" creationId="{6F8BEE14-E747-381F-5E4F-372DCD6C544F}"/>
          </ac:picMkLst>
        </pc:picChg>
      </pc:sldChg>
      <pc:sldChg chg="addSp delSp modSp mod">
        <pc:chgData name="Václav Trčka" userId="d844193feb30486d" providerId="LiveId" clId="{BCCFE962-2CCA-4571-91F2-1B04C4D00481}" dt="2023-06-07T08:35:39.136" v="3444"/>
        <pc:sldMkLst>
          <pc:docMk/>
          <pc:sldMk cId="0" sldId="435"/>
        </pc:sldMkLst>
        <pc:spChg chg="mod">
          <ac:chgData name="Václav Trčka" userId="d844193feb30486d" providerId="LiveId" clId="{BCCFE962-2CCA-4571-91F2-1B04C4D00481}" dt="2023-06-07T08:28:34.381" v="3435" actId="1076"/>
          <ac:spMkLst>
            <pc:docMk/>
            <pc:sldMk cId="0" sldId="435"/>
            <ac:spMk id="4" creationId="{00000000-0000-0000-0000-000000000000}"/>
          </ac:spMkLst>
        </pc:spChg>
        <pc:spChg chg="del mod">
          <ac:chgData name="Václav Trčka" userId="d844193feb30486d" providerId="LiveId" clId="{BCCFE962-2CCA-4571-91F2-1B04C4D00481}" dt="2023-06-02T08:14:00.396" v="339" actId="478"/>
          <ac:spMkLst>
            <pc:docMk/>
            <pc:sldMk cId="0" sldId="435"/>
            <ac:spMk id="5" creationId="{00000000-0000-0000-0000-000000000000}"/>
          </ac:spMkLst>
        </pc:spChg>
        <pc:spChg chg="add mod">
          <ac:chgData name="Václav Trčka" userId="d844193feb30486d" providerId="LiveId" clId="{BCCFE962-2CCA-4571-91F2-1B04C4D00481}" dt="2023-06-07T08:18:12.067" v="3385"/>
          <ac:spMkLst>
            <pc:docMk/>
            <pc:sldMk cId="0" sldId="435"/>
            <ac:spMk id="5" creationId="{FB5D763E-2CBD-373F-B340-8AAC36B319FF}"/>
          </ac:spMkLst>
        </pc:spChg>
        <pc:spChg chg="mod">
          <ac:chgData name="Václav Trčka" userId="d844193feb30486d" providerId="LiveId" clId="{BCCFE962-2CCA-4571-91F2-1B04C4D00481}" dt="2023-06-07T08:18:16.317" v="3386" actId="1076"/>
          <ac:spMkLst>
            <pc:docMk/>
            <pc:sldMk cId="0" sldId="435"/>
            <ac:spMk id="7175" creationId="{00000000-0000-0000-0000-000000000000}"/>
          </ac:spMkLst>
        </pc:spChg>
        <pc:picChg chg="mod">
          <ac:chgData name="Václav Trčka" userId="d844193feb30486d" providerId="LiveId" clId="{BCCFE962-2CCA-4571-91F2-1B04C4D00481}" dt="2023-06-07T08:28:37.814" v="3436" actId="1076"/>
          <ac:picMkLst>
            <pc:docMk/>
            <pc:sldMk cId="0" sldId="435"/>
            <ac:picMk id="2" creationId="{00000000-0000-0000-0000-000000000000}"/>
          </ac:picMkLst>
        </pc:picChg>
        <pc:picChg chg="mod">
          <ac:chgData name="Václav Trčka" userId="d844193feb30486d" providerId="LiveId" clId="{BCCFE962-2CCA-4571-91F2-1B04C4D00481}" dt="2023-06-07T08:28:27.696" v="3434" actId="1076"/>
          <ac:picMkLst>
            <pc:docMk/>
            <pc:sldMk cId="0" sldId="435"/>
            <ac:picMk id="3" creationId="{00000000-0000-0000-0000-000000000000}"/>
          </ac:picMkLst>
        </pc:picChg>
        <pc:picChg chg="del">
          <ac:chgData name="Václav Trčka" userId="d844193feb30486d" providerId="LiveId" clId="{BCCFE962-2CCA-4571-91F2-1B04C4D00481}" dt="2023-06-07T08:21:10.130" v="3420" actId="478"/>
          <ac:picMkLst>
            <pc:docMk/>
            <pc:sldMk cId="0" sldId="435"/>
            <ac:picMk id="6" creationId="{7C52E9CA-6369-A867-2ACC-20B8D6E4EC7C}"/>
          </ac:picMkLst>
        </pc:picChg>
        <pc:picChg chg="add del mod">
          <ac:chgData name="Václav Trčka" userId="d844193feb30486d" providerId="LiveId" clId="{BCCFE962-2CCA-4571-91F2-1B04C4D00481}" dt="2023-06-07T08:35:38.573" v="3443" actId="478"/>
          <ac:picMkLst>
            <pc:docMk/>
            <pc:sldMk cId="0" sldId="435"/>
            <ac:picMk id="7" creationId="{7E2003ED-F8A7-5B2B-C01A-D6B56CCF66C1}"/>
          </ac:picMkLst>
        </pc:picChg>
        <pc:picChg chg="add mod">
          <ac:chgData name="Václav Trčka" userId="d844193feb30486d" providerId="LiveId" clId="{BCCFE962-2CCA-4571-91F2-1B04C4D00481}" dt="2023-06-07T08:35:39.136" v="3444"/>
          <ac:picMkLst>
            <pc:docMk/>
            <pc:sldMk cId="0" sldId="435"/>
            <ac:picMk id="8" creationId="{49EC07CF-5D29-FBB1-ED8D-C3FB7AA9D933}"/>
          </ac:picMkLst>
        </pc:picChg>
      </pc:sldChg>
      <pc:sldChg chg="del">
        <pc:chgData name="Václav Trčka" userId="d844193feb30486d" providerId="LiveId" clId="{BCCFE962-2CCA-4571-91F2-1B04C4D00481}" dt="2023-06-02T08:14:24.555" v="341" actId="47"/>
        <pc:sldMkLst>
          <pc:docMk/>
          <pc:sldMk cId="0" sldId="436"/>
        </pc:sldMkLst>
      </pc:sldChg>
      <pc:sldChg chg="del">
        <pc:chgData name="Václav Trčka" userId="d844193feb30486d" providerId="LiveId" clId="{BCCFE962-2CCA-4571-91F2-1B04C4D00481}" dt="2023-06-02T08:14:31.951" v="342" actId="47"/>
        <pc:sldMkLst>
          <pc:docMk/>
          <pc:sldMk cId="0" sldId="437"/>
        </pc:sldMkLst>
      </pc:sldChg>
      <pc:sldChg chg="addSp delSp modSp mod">
        <pc:chgData name="Václav Trčka" userId="d844193feb30486d" providerId="LiveId" clId="{BCCFE962-2CCA-4571-91F2-1B04C4D00481}" dt="2023-06-07T08:35:46.060" v="3446"/>
        <pc:sldMkLst>
          <pc:docMk/>
          <pc:sldMk cId="0" sldId="439"/>
        </pc:sldMkLst>
        <pc:spChg chg="del mod">
          <ac:chgData name="Václav Trčka" userId="d844193feb30486d" providerId="LiveId" clId="{BCCFE962-2CCA-4571-91F2-1B04C4D00481}" dt="2023-06-02T08:20:52.633" v="524"/>
          <ac:spMkLst>
            <pc:docMk/>
            <pc:sldMk cId="0" sldId="439"/>
            <ac:spMk id="4" creationId="{00000000-0000-0000-0000-000000000000}"/>
          </ac:spMkLst>
        </pc:spChg>
        <pc:spChg chg="add mod">
          <ac:chgData name="Václav Trčka" userId="d844193feb30486d" providerId="LiveId" clId="{BCCFE962-2CCA-4571-91F2-1B04C4D00481}" dt="2023-06-07T08:18:19.115" v="3387"/>
          <ac:spMkLst>
            <pc:docMk/>
            <pc:sldMk cId="0" sldId="439"/>
            <ac:spMk id="4" creationId="{22897B20-9343-2236-8F74-1156A0FD017E}"/>
          </ac:spMkLst>
        </pc:spChg>
        <pc:spChg chg="del mod">
          <ac:chgData name="Václav Trčka" userId="d844193feb30486d" providerId="LiveId" clId="{BCCFE962-2CCA-4571-91F2-1B04C4D00481}" dt="2023-06-02T08:21:10.734" v="527" actId="478"/>
          <ac:spMkLst>
            <pc:docMk/>
            <pc:sldMk cId="0" sldId="439"/>
            <ac:spMk id="5" creationId="{00000000-0000-0000-0000-000000000000}"/>
          </ac:spMkLst>
        </pc:spChg>
        <pc:spChg chg="mod">
          <ac:chgData name="Václav Trčka" userId="d844193feb30486d" providerId="LiveId" clId="{BCCFE962-2CCA-4571-91F2-1B04C4D00481}" dt="2023-06-02T11:28:51.211" v="3026" actId="20577"/>
          <ac:spMkLst>
            <pc:docMk/>
            <pc:sldMk cId="0" sldId="439"/>
            <ac:spMk id="6" creationId="{00000000-0000-0000-0000-000000000000}"/>
          </ac:spMkLst>
        </pc:spChg>
        <pc:spChg chg="mod">
          <ac:chgData name="Václav Trčka" userId="d844193feb30486d" providerId="LiveId" clId="{BCCFE962-2CCA-4571-91F2-1B04C4D00481}" dt="2023-06-07T08:18:33.025" v="3389" actId="1076"/>
          <ac:spMkLst>
            <pc:docMk/>
            <pc:sldMk cId="0" sldId="439"/>
            <ac:spMk id="7175" creationId="{00000000-0000-0000-0000-000000000000}"/>
          </ac:spMkLst>
        </pc:spChg>
        <pc:picChg chg="mod">
          <ac:chgData name="Václav Trčka" userId="d844193feb30486d" providerId="LiveId" clId="{BCCFE962-2CCA-4571-91F2-1B04C4D00481}" dt="2023-06-07T08:18:29.899" v="3388" actId="1076"/>
          <ac:picMkLst>
            <pc:docMk/>
            <pc:sldMk cId="0" sldId="439"/>
            <ac:picMk id="2" creationId="{00000000-0000-0000-0000-000000000000}"/>
          </ac:picMkLst>
        </pc:picChg>
        <pc:picChg chg="add del mod">
          <ac:chgData name="Václav Trčka" userId="d844193feb30486d" providerId="LiveId" clId="{BCCFE962-2CCA-4571-91F2-1B04C4D00481}" dt="2023-06-07T08:35:45.482" v="3445" actId="478"/>
          <ac:picMkLst>
            <pc:docMk/>
            <pc:sldMk cId="0" sldId="439"/>
            <ac:picMk id="5" creationId="{83030C9F-8418-ACE5-E3A8-824A281841E6}"/>
          </ac:picMkLst>
        </pc:picChg>
        <pc:picChg chg="del">
          <ac:chgData name="Václav Trčka" userId="d844193feb30486d" providerId="LiveId" clId="{BCCFE962-2CCA-4571-91F2-1B04C4D00481}" dt="2023-06-07T08:21:04.629" v="3419" actId="478"/>
          <ac:picMkLst>
            <pc:docMk/>
            <pc:sldMk cId="0" sldId="439"/>
            <ac:picMk id="7" creationId="{6B58F5B3-9247-2335-E60C-2F0111EAECD8}"/>
          </ac:picMkLst>
        </pc:picChg>
        <pc:picChg chg="add mod">
          <ac:chgData name="Václav Trčka" userId="d844193feb30486d" providerId="LiveId" clId="{BCCFE962-2CCA-4571-91F2-1B04C4D00481}" dt="2023-06-02T08:21:45.030" v="531" actId="1076"/>
          <ac:picMkLst>
            <pc:docMk/>
            <pc:sldMk cId="0" sldId="439"/>
            <ac:picMk id="8" creationId="{28A5BF14-D8FB-B136-338F-23D6514FF387}"/>
          </ac:picMkLst>
        </pc:picChg>
        <pc:picChg chg="add mod">
          <ac:chgData name="Václav Trčka" userId="d844193feb30486d" providerId="LiveId" clId="{BCCFE962-2CCA-4571-91F2-1B04C4D00481}" dt="2023-06-07T08:35:46.060" v="3446"/>
          <ac:picMkLst>
            <pc:docMk/>
            <pc:sldMk cId="0" sldId="439"/>
            <ac:picMk id="9" creationId="{085E5FDA-88A8-4A05-7ABC-BF2A3BCE6173}"/>
          </ac:picMkLst>
        </pc:picChg>
      </pc:sldChg>
      <pc:sldChg chg="addSp delSp modSp mod">
        <pc:chgData name="Václav Trčka" userId="d844193feb30486d" providerId="LiveId" clId="{BCCFE962-2CCA-4571-91F2-1B04C4D00481}" dt="2023-06-07T08:35:50.515" v="3448"/>
        <pc:sldMkLst>
          <pc:docMk/>
          <pc:sldMk cId="0" sldId="440"/>
        </pc:sldMkLst>
        <pc:spChg chg="del mod">
          <ac:chgData name="Václav Trčka" userId="d844193feb30486d" providerId="LiveId" clId="{BCCFE962-2CCA-4571-91F2-1B04C4D00481}" dt="2023-06-02T08:31:40.555" v="889" actId="478"/>
          <ac:spMkLst>
            <pc:docMk/>
            <pc:sldMk cId="0" sldId="440"/>
            <ac:spMk id="5" creationId="{00000000-0000-0000-0000-000000000000}"/>
          </ac:spMkLst>
        </pc:spChg>
        <pc:spChg chg="add mod">
          <ac:chgData name="Václav Trčka" userId="d844193feb30486d" providerId="LiveId" clId="{BCCFE962-2CCA-4571-91F2-1B04C4D00481}" dt="2023-06-07T08:18:36.869" v="3390"/>
          <ac:spMkLst>
            <pc:docMk/>
            <pc:sldMk cId="0" sldId="440"/>
            <ac:spMk id="5" creationId="{BA662BDA-651D-3755-ED25-007949146052}"/>
          </ac:spMkLst>
        </pc:spChg>
        <pc:spChg chg="mod">
          <ac:chgData name="Václav Trčka" userId="d844193feb30486d" providerId="LiveId" clId="{BCCFE962-2CCA-4571-91F2-1B04C4D00481}" dt="2023-06-02T08:29:45.071" v="774" actId="12"/>
          <ac:spMkLst>
            <pc:docMk/>
            <pc:sldMk cId="0" sldId="440"/>
            <ac:spMk id="6" creationId="{00000000-0000-0000-0000-000000000000}"/>
          </ac:spMkLst>
        </pc:spChg>
        <pc:spChg chg="mod">
          <ac:chgData name="Václav Trčka" userId="d844193feb30486d" providerId="LiveId" clId="{BCCFE962-2CCA-4571-91F2-1B04C4D00481}" dt="2023-06-02T11:29:19.241" v="3028" actId="20577"/>
          <ac:spMkLst>
            <pc:docMk/>
            <pc:sldMk cId="0" sldId="440"/>
            <ac:spMk id="7" creationId="{00000000-0000-0000-0000-000000000000}"/>
          </ac:spMkLst>
        </pc:spChg>
        <pc:spChg chg="mod">
          <ac:chgData name="Václav Trčka" userId="d844193feb30486d" providerId="LiveId" clId="{BCCFE962-2CCA-4571-91F2-1B04C4D00481}" dt="2023-06-07T08:18:40.746" v="3391" actId="1076"/>
          <ac:spMkLst>
            <pc:docMk/>
            <pc:sldMk cId="0" sldId="440"/>
            <ac:spMk id="7175" creationId="{00000000-0000-0000-0000-000000000000}"/>
          </ac:spMkLst>
        </pc:spChg>
        <pc:picChg chg="mod">
          <ac:chgData name="Václav Trčka" userId="d844193feb30486d" providerId="LiveId" clId="{BCCFE962-2CCA-4571-91F2-1B04C4D00481}" dt="2023-06-02T08:33:46.831" v="995" actId="1076"/>
          <ac:picMkLst>
            <pc:docMk/>
            <pc:sldMk cId="0" sldId="440"/>
            <ac:picMk id="2" creationId="{00000000-0000-0000-0000-000000000000}"/>
          </ac:picMkLst>
        </pc:picChg>
        <pc:picChg chg="del">
          <ac:chgData name="Václav Trčka" userId="d844193feb30486d" providerId="LiveId" clId="{BCCFE962-2CCA-4571-91F2-1B04C4D00481}" dt="2023-06-07T08:20:56.080" v="3418" actId="478"/>
          <ac:picMkLst>
            <pc:docMk/>
            <pc:sldMk cId="0" sldId="440"/>
            <ac:picMk id="4" creationId="{4D9283B9-8167-0585-8E8E-C0048ECA3965}"/>
          </ac:picMkLst>
        </pc:picChg>
        <pc:picChg chg="add mod">
          <ac:chgData name="Václav Trčka" userId="d844193feb30486d" providerId="LiveId" clId="{BCCFE962-2CCA-4571-91F2-1B04C4D00481}" dt="2023-06-02T08:33:35.664" v="993"/>
          <ac:picMkLst>
            <pc:docMk/>
            <pc:sldMk cId="0" sldId="440"/>
            <ac:picMk id="8" creationId="{28C70C84-3E48-9764-F575-88004CA1E8B0}"/>
          </ac:picMkLst>
        </pc:picChg>
        <pc:picChg chg="add del mod">
          <ac:chgData name="Václav Trčka" userId="d844193feb30486d" providerId="LiveId" clId="{BCCFE962-2CCA-4571-91F2-1B04C4D00481}" dt="2023-06-07T08:35:49.874" v="3447" actId="478"/>
          <ac:picMkLst>
            <pc:docMk/>
            <pc:sldMk cId="0" sldId="440"/>
            <ac:picMk id="9" creationId="{DEA40077-A8B1-3FDC-8D67-78DC7B4DEDA3}"/>
          </ac:picMkLst>
        </pc:picChg>
        <pc:picChg chg="add mod">
          <ac:chgData name="Václav Trčka" userId="d844193feb30486d" providerId="LiveId" clId="{BCCFE962-2CCA-4571-91F2-1B04C4D00481}" dt="2023-06-07T08:35:50.515" v="3448"/>
          <ac:picMkLst>
            <pc:docMk/>
            <pc:sldMk cId="0" sldId="440"/>
            <ac:picMk id="10" creationId="{80C94214-C190-C636-4A3F-0CFB02D519D5}"/>
          </ac:picMkLst>
        </pc:picChg>
      </pc:sldChg>
      <pc:sldChg chg="del">
        <pc:chgData name="Václav Trčka" userId="d844193feb30486d" providerId="LiveId" clId="{BCCFE962-2CCA-4571-91F2-1B04C4D00481}" dt="2023-06-02T08:33:52.540" v="996" actId="47"/>
        <pc:sldMkLst>
          <pc:docMk/>
          <pc:sldMk cId="0" sldId="441"/>
        </pc:sldMkLst>
      </pc:sldChg>
      <pc:sldChg chg="del">
        <pc:chgData name="Václav Trčka" userId="d844193feb30486d" providerId="LiveId" clId="{BCCFE962-2CCA-4571-91F2-1B04C4D00481}" dt="2023-06-02T08:00:42.598" v="45" actId="47"/>
        <pc:sldMkLst>
          <pc:docMk/>
          <pc:sldMk cId="0" sldId="443"/>
        </pc:sldMkLst>
      </pc:sldChg>
      <pc:sldChg chg="del">
        <pc:chgData name="Václav Trčka" userId="d844193feb30486d" providerId="LiveId" clId="{BCCFE962-2CCA-4571-91F2-1B04C4D00481}" dt="2023-06-02T08:14:12.812" v="340" actId="47"/>
        <pc:sldMkLst>
          <pc:docMk/>
          <pc:sldMk cId="0" sldId="455"/>
        </pc:sldMkLst>
      </pc:sldChg>
      <pc:sldChg chg="del">
        <pc:chgData name="Václav Trčka" userId="d844193feb30486d" providerId="LiveId" clId="{BCCFE962-2CCA-4571-91F2-1B04C4D00481}" dt="2023-06-02T08:24:28.515" v="637" actId="47"/>
        <pc:sldMkLst>
          <pc:docMk/>
          <pc:sldMk cId="0" sldId="456"/>
        </pc:sldMkLst>
      </pc:sldChg>
      <pc:sldChg chg="del">
        <pc:chgData name="Václav Trčka" userId="d844193feb30486d" providerId="LiveId" clId="{BCCFE962-2CCA-4571-91F2-1B04C4D00481}" dt="2023-06-02T08:24:30.955" v="638" actId="47"/>
        <pc:sldMkLst>
          <pc:docMk/>
          <pc:sldMk cId="0" sldId="457"/>
        </pc:sldMkLst>
      </pc:sldChg>
      <pc:sldChg chg="del">
        <pc:chgData name="Václav Trčka" userId="d844193feb30486d" providerId="LiveId" clId="{BCCFE962-2CCA-4571-91F2-1B04C4D00481}" dt="2023-06-02T08:35:08.697" v="997" actId="47"/>
        <pc:sldMkLst>
          <pc:docMk/>
          <pc:sldMk cId="0" sldId="461"/>
        </pc:sldMkLst>
      </pc:sldChg>
      <pc:sldChg chg="del">
        <pc:chgData name="Václav Trčka" userId="d844193feb30486d" providerId="LiveId" clId="{BCCFE962-2CCA-4571-91F2-1B04C4D00481}" dt="2023-06-02T08:35:11.869" v="998" actId="47"/>
        <pc:sldMkLst>
          <pc:docMk/>
          <pc:sldMk cId="0" sldId="462"/>
        </pc:sldMkLst>
      </pc:sldChg>
      <pc:sldChg chg="addSp delSp modSp mod">
        <pc:chgData name="Václav Trčka" userId="d844193feb30486d" providerId="LiveId" clId="{BCCFE962-2CCA-4571-91F2-1B04C4D00481}" dt="2023-06-07T08:35:57.251" v="3450"/>
        <pc:sldMkLst>
          <pc:docMk/>
          <pc:sldMk cId="0" sldId="463"/>
        </pc:sldMkLst>
        <pc:spChg chg="add mod">
          <ac:chgData name="Václav Trčka" userId="d844193feb30486d" providerId="LiveId" clId="{BCCFE962-2CCA-4571-91F2-1B04C4D00481}" dt="2023-06-07T08:18:45.263" v="3392"/>
          <ac:spMkLst>
            <pc:docMk/>
            <pc:sldMk cId="0" sldId="463"/>
            <ac:spMk id="2" creationId="{CFE99B30-B41F-6BFD-C772-58B2305BC7CC}"/>
          </ac:spMkLst>
        </pc:spChg>
        <pc:spChg chg="mod">
          <ac:chgData name="Václav Trčka" userId="d844193feb30486d" providerId="LiveId" clId="{BCCFE962-2CCA-4571-91F2-1B04C4D00481}" dt="2023-06-07T08:18:49.138" v="3393" actId="1076"/>
          <ac:spMkLst>
            <pc:docMk/>
            <pc:sldMk cId="0" sldId="463"/>
            <ac:spMk id="3" creationId="{00000000-0000-0000-0000-000000000000}"/>
          </ac:spMkLst>
        </pc:spChg>
        <pc:spChg chg="del mod">
          <ac:chgData name="Václav Trčka" userId="d844193feb30486d" providerId="LiveId" clId="{BCCFE962-2CCA-4571-91F2-1B04C4D00481}" dt="2023-06-02T08:46:31.480" v="1215" actId="478"/>
          <ac:spMkLst>
            <pc:docMk/>
            <pc:sldMk cId="0" sldId="463"/>
            <ac:spMk id="4" creationId="{00000000-0000-0000-0000-000000000000}"/>
          </ac:spMkLst>
        </pc:spChg>
        <pc:spChg chg="mod">
          <ac:chgData name="Václav Trčka" userId="d844193feb30486d" providerId="LiveId" clId="{BCCFE962-2CCA-4571-91F2-1B04C4D00481}" dt="2023-06-02T08:47:59.077" v="1226" actId="6549"/>
          <ac:spMkLst>
            <pc:docMk/>
            <pc:sldMk cId="0" sldId="463"/>
            <ac:spMk id="6" creationId="{00000000-0000-0000-0000-000000000000}"/>
          </ac:spMkLst>
        </pc:spChg>
        <pc:spChg chg="del mod">
          <ac:chgData name="Václav Trčka" userId="d844193feb30486d" providerId="LiveId" clId="{BCCFE962-2CCA-4571-91F2-1B04C4D00481}" dt="2023-06-02T08:46:22.193" v="1213" actId="478"/>
          <ac:spMkLst>
            <pc:docMk/>
            <pc:sldMk cId="0" sldId="463"/>
            <ac:spMk id="7" creationId="{00000000-0000-0000-0000-000000000000}"/>
          </ac:spMkLst>
        </pc:spChg>
        <pc:picChg chg="del mod">
          <ac:chgData name="Václav Trčka" userId="d844193feb30486d" providerId="LiveId" clId="{BCCFE962-2CCA-4571-91F2-1B04C4D00481}" dt="2023-06-02T08:44:54.550" v="1176" actId="478"/>
          <ac:picMkLst>
            <pc:docMk/>
            <pc:sldMk cId="0" sldId="463"/>
            <ac:picMk id="2" creationId="{00000000-0000-0000-0000-000000000000}"/>
          </ac:picMkLst>
        </pc:picChg>
        <pc:picChg chg="add del mod">
          <ac:chgData name="Václav Trčka" userId="d844193feb30486d" providerId="LiveId" clId="{BCCFE962-2CCA-4571-91F2-1B04C4D00481}" dt="2023-06-07T08:35:56.704" v="3449" actId="478"/>
          <ac:picMkLst>
            <pc:docMk/>
            <pc:sldMk cId="0" sldId="463"/>
            <ac:picMk id="4" creationId="{B1819FA2-6273-B259-29EC-38970271C5D1}"/>
          </ac:picMkLst>
        </pc:picChg>
        <pc:picChg chg="del">
          <ac:chgData name="Václav Trčka" userId="d844193feb30486d" providerId="LiveId" clId="{BCCFE962-2CCA-4571-91F2-1B04C4D00481}" dt="2023-06-02T08:49:33.023" v="1240" actId="478"/>
          <ac:picMkLst>
            <pc:docMk/>
            <pc:sldMk cId="0" sldId="463"/>
            <ac:picMk id="5" creationId="{00000000-0000-0000-0000-000000000000}"/>
          </ac:picMkLst>
        </pc:picChg>
        <pc:picChg chg="add mod">
          <ac:chgData name="Václav Trčka" userId="d844193feb30486d" providerId="LiveId" clId="{BCCFE962-2CCA-4571-91F2-1B04C4D00481}" dt="2023-06-07T08:35:57.251" v="3450"/>
          <ac:picMkLst>
            <pc:docMk/>
            <pc:sldMk cId="0" sldId="463"/>
            <ac:picMk id="5" creationId="{143C7D02-6B10-3797-0142-6B6136E219E2}"/>
          </ac:picMkLst>
        </pc:picChg>
        <pc:picChg chg="del">
          <ac:chgData name="Václav Trčka" userId="d844193feb30486d" providerId="LiveId" clId="{BCCFE962-2CCA-4571-91F2-1B04C4D00481}" dt="2023-06-02T08:49:35.072" v="1241" actId="478"/>
          <ac:picMkLst>
            <pc:docMk/>
            <pc:sldMk cId="0" sldId="463"/>
            <ac:picMk id="8" creationId="{00000000-0000-0000-0000-000000000000}"/>
          </ac:picMkLst>
        </pc:picChg>
        <pc:picChg chg="add mod">
          <ac:chgData name="Václav Trčka" userId="d844193feb30486d" providerId="LiveId" clId="{BCCFE962-2CCA-4571-91F2-1B04C4D00481}" dt="2023-06-02T08:48:43.522" v="1237" actId="1076"/>
          <ac:picMkLst>
            <pc:docMk/>
            <pc:sldMk cId="0" sldId="463"/>
            <ac:picMk id="10" creationId="{4DBDAA14-40E2-7CB7-04CE-6247BF09DB86}"/>
          </ac:picMkLst>
        </pc:picChg>
        <pc:picChg chg="add del mod">
          <ac:chgData name="Václav Trčka" userId="d844193feb30486d" providerId="LiveId" clId="{BCCFE962-2CCA-4571-91F2-1B04C4D00481}" dt="2023-06-02T08:41:13.023" v="1083" actId="478"/>
          <ac:picMkLst>
            <pc:docMk/>
            <pc:sldMk cId="0" sldId="463"/>
            <ac:picMk id="12" creationId="{83334BDA-9C2F-5AE9-58CC-6338450F646F}"/>
          </ac:picMkLst>
        </pc:picChg>
        <pc:picChg chg="add mod">
          <ac:chgData name="Václav Trčka" userId="d844193feb30486d" providerId="LiveId" clId="{BCCFE962-2CCA-4571-91F2-1B04C4D00481}" dt="2023-06-02T08:48:40.066" v="1236" actId="1076"/>
          <ac:picMkLst>
            <pc:docMk/>
            <pc:sldMk cId="0" sldId="463"/>
            <ac:picMk id="14" creationId="{3AD183E0-EFAD-251B-0C22-5DC7CB58F79A}"/>
          </ac:picMkLst>
        </pc:picChg>
        <pc:picChg chg="add del mod">
          <ac:chgData name="Václav Trčka" userId="d844193feb30486d" providerId="LiveId" clId="{BCCFE962-2CCA-4571-91F2-1B04C4D00481}" dt="2023-06-02T08:41:38.005" v="1090" actId="478"/>
          <ac:picMkLst>
            <pc:docMk/>
            <pc:sldMk cId="0" sldId="463"/>
            <ac:picMk id="16" creationId="{AACDDC53-037E-356D-5F0E-58CB5EC37CE7}"/>
          </ac:picMkLst>
        </pc:picChg>
        <pc:picChg chg="add mod">
          <ac:chgData name="Václav Trčka" userId="d844193feb30486d" providerId="LiveId" clId="{BCCFE962-2CCA-4571-91F2-1B04C4D00481}" dt="2023-06-02T08:48:37.597" v="1235" actId="14100"/>
          <ac:picMkLst>
            <pc:docMk/>
            <pc:sldMk cId="0" sldId="463"/>
            <ac:picMk id="17" creationId="{299E38D4-EA5E-E264-1BFA-F96315BAA5AF}"/>
          </ac:picMkLst>
        </pc:picChg>
        <pc:picChg chg="add mod">
          <ac:chgData name="Václav Trčka" userId="d844193feb30486d" providerId="LiveId" clId="{BCCFE962-2CCA-4571-91F2-1B04C4D00481}" dt="2023-06-02T08:49:39.762" v="1242" actId="1076"/>
          <ac:picMkLst>
            <pc:docMk/>
            <pc:sldMk cId="0" sldId="463"/>
            <ac:picMk id="18" creationId="{36ED5ED2-FE2F-420C-518B-3E4F1EB9279A}"/>
          </ac:picMkLst>
        </pc:picChg>
        <pc:picChg chg="add del mod">
          <ac:chgData name="Václav Trčka" userId="d844193feb30486d" providerId="LiveId" clId="{BCCFE962-2CCA-4571-91F2-1B04C4D00481}" dt="2023-06-07T08:20:48.749" v="3417" actId="478"/>
          <ac:picMkLst>
            <pc:docMk/>
            <pc:sldMk cId="0" sldId="463"/>
            <ac:picMk id="19" creationId="{213AEE81-DA37-5C08-0186-F92F7C950BFD}"/>
          </ac:picMkLst>
        </pc:picChg>
      </pc:sldChg>
      <pc:sldChg chg="del">
        <pc:chgData name="Václav Trčka" userId="d844193feb30486d" providerId="LiveId" clId="{BCCFE962-2CCA-4571-91F2-1B04C4D00481}" dt="2023-06-02T08:46:42.600" v="1216" actId="47"/>
        <pc:sldMkLst>
          <pc:docMk/>
          <pc:sldMk cId="0" sldId="464"/>
        </pc:sldMkLst>
      </pc:sldChg>
      <pc:sldChg chg="del">
        <pc:chgData name="Václav Trčka" userId="d844193feb30486d" providerId="LiveId" clId="{BCCFE962-2CCA-4571-91F2-1B04C4D00481}" dt="2023-06-02T08:46:47.966" v="1217" actId="47"/>
        <pc:sldMkLst>
          <pc:docMk/>
          <pc:sldMk cId="0" sldId="465"/>
        </pc:sldMkLst>
      </pc:sldChg>
      <pc:sldChg chg="del">
        <pc:chgData name="Václav Trčka" userId="d844193feb30486d" providerId="LiveId" clId="{BCCFE962-2CCA-4571-91F2-1B04C4D00481}" dt="2023-06-02T08:49:42.969" v="1243" actId="47"/>
        <pc:sldMkLst>
          <pc:docMk/>
          <pc:sldMk cId="0" sldId="466"/>
        </pc:sldMkLst>
      </pc:sldChg>
      <pc:sldChg chg="del">
        <pc:chgData name="Václav Trčka" userId="d844193feb30486d" providerId="LiveId" clId="{BCCFE962-2CCA-4571-91F2-1B04C4D00481}" dt="2023-06-02T08:49:47.341" v="1244" actId="47"/>
        <pc:sldMkLst>
          <pc:docMk/>
          <pc:sldMk cId="0" sldId="467"/>
        </pc:sldMkLst>
      </pc:sldChg>
      <pc:sldChg chg="del">
        <pc:chgData name="Václav Trčka" userId="d844193feb30486d" providerId="LiveId" clId="{BCCFE962-2CCA-4571-91F2-1B04C4D00481}" dt="2023-06-02T08:49:51.187" v="1245" actId="47"/>
        <pc:sldMkLst>
          <pc:docMk/>
          <pc:sldMk cId="0" sldId="468"/>
        </pc:sldMkLst>
      </pc:sldChg>
      <pc:sldChg chg="del">
        <pc:chgData name="Václav Trčka" userId="d844193feb30486d" providerId="LiveId" clId="{BCCFE962-2CCA-4571-91F2-1B04C4D00481}" dt="2023-06-02T08:49:52.359" v="1246" actId="47"/>
        <pc:sldMkLst>
          <pc:docMk/>
          <pc:sldMk cId="0" sldId="469"/>
        </pc:sldMkLst>
      </pc:sldChg>
      <pc:sldChg chg="addSp delSp modSp mod">
        <pc:chgData name="Václav Trčka" userId="d844193feb30486d" providerId="LiveId" clId="{BCCFE962-2CCA-4571-91F2-1B04C4D00481}" dt="2023-06-07T08:36:01.409" v="3452"/>
        <pc:sldMkLst>
          <pc:docMk/>
          <pc:sldMk cId="0" sldId="470"/>
        </pc:sldMkLst>
        <pc:spChg chg="mod">
          <ac:chgData name="Václav Trčka" userId="d844193feb30486d" providerId="LiveId" clId="{BCCFE962-2CCA-4571-91F2-1B04C4D00481}" dt="2023-06-07T08:18:56.797" v="3395" actId="1076"/>
          <ac:spMkLst>
            <pc:docMk/>
            <pc:sldMk cId="0" sldId="470"/>
            <ac:spMk id="2" creationId="{00000000-0000-0000-0000-000000000000}"/>
          </ac:spMkLst>
        </pc:spChg>
        <pc:spChg chg="del mod">
          <ac:chgData name="Václav Trčka" userId="d844193feb30486d" providerId="LiveId" clId="{BCCFE962-2CCA-4571-91F2-1B04C4D00481}" dt="2023-06-02T08:55:10.182" v="1418" actId="478"/>
          <ac:spMkLst>
            <pc:docMk/>
            <pc:sldMk cId="0" sldId="470"/>
            <ac:spMk id="3" creationId="{00000000-0000-0000-0000-000000000000}"/>
          </ac:spMkLst>
        </pc:spChg>
        <pc:spChg chg="add mod">
          <ac:chgData name="Václav Trčka" userId="d844193feb30486d" providerId="LiveId" clId="{BCCFE962-2CCA-4571-91F2-1B04C4D00481}" dt="2023-06-07T08:18:52.592" v="3394"/>
          <ac:spMkLst>
            <pc:docMk/>
            <pc:sldMk cId="0" sldId="470"/>
            <ac:spMk id="3" creationId="{36B14CFA-30C5-2434-AE24-09F1F8FD94C4}"/>
          </ac:spMkLst>
        </pc:spChg>
        <pc:spChg chg="mod">
          <ac:chgData name="Václav Trčka" userId="d844193feb30486d" providerId="LiveId" clId="{BCCFE962-2CCA-4571-91F2-1B04C4D00481}" dt="2023-06-02T11:39:57.386" v="3226" actId="20577"/>
          <ac:spMkLst>
            <pc:docMk/>
            <pc:sldMk cId="0" sldId="470"/>
            <ac:spMk id="9" creationId="{00000000-0000-0000-0000-000000000000}"/>
          </ac:spMkLst>
        </pc:spChg>
        <pc:spChg chg="mod">
          <ac:chgData name="Václav Trčka" userId="d844193feb30486d" providerId="LiveId" clId="{BCCFE962-2CCA-4571-91F2-1B04C4D00481}" dt="2023-06-02T11:31:01.739" v="3047" actId="20577"/>
          <ac:spMkLst>
            <pc:docMk/>
            <pc:sldMk cId="0" sldId="470"/>
            <ac:spMk id="10" creationId="{00000000-0000-0000-0000-000000000000}"/>
          </ac:spMkLst>
        </pc:spChg>
        <pc:picChg chg="add mod">
          <ac:chgData name="Václav Trčka" userId="d844193feb30486d" providerId="LiveId" clId="{BCCFE962-2CCA-4571-91F2-1B04C4D00481}" dt="2023-06-02T08:55:57.662" v="1424" actId="1076"/>
          <ac:picMkLst>
            <pc:docMk/>
            <pc:sldMk cId="0" sldId="470"/>
            <ac:picMk id="5" creationId="{1F37DCB1-BDA4-118E-53F1-F931DE2EB5FC}"/>
          </ac:picMkLst>
        </pc:picChg>
        <pc:picChg chg="mod">
          <ac:chgData name="Václav Trčka" userId="d844193feb30486d" providerId="LiveId" clId="{BCCFE962-2CCA-4571-91F2-1B04C4D00481}" dt="2023-06-02T08:55:52.097" v="1422" actId="1076"/>
          <ac:picMkLst>
            <pc:docMk/>
            <pc:sldMk cId="0" sldId="470"/>
            <ac:picMk id="6" creationId="{00000000-0000-0000-0000-000000000000}"/>
          </ac:picMkLst>
        </pc:picChg>
        <pc:picChg chg="add del mod">
          <ac:chgData name="Václav Trčka" userId="d844193feb30486d" providerId="LiveId" clId="{BCCFE962-2CCA-4571-91F2-1B04C4D00481}" dt="2023-06-07T08:20:42.481" v="3416" actId="478"/>
          <ac:picMkLst>
            <pc:docMk/>
            <pc:sldMk cId="0" sldId="470"/>
            <ac:picMk id="7" creationId="{66ACFA65-F4ED-E435-3066-8F15BD731313}"/>
          </ac:picMkLst>
        </pc:picChg>
        <pc:picChg chg="add del mod">
          <ac:chgData name="Václav Trčka" userId="d844193feb30486d" providerId="LiveId" clId="{BCCFE962-2CCA-4571-91F2-1B04C4D00481}" dt="2023-06-07T08:36:00.862" v="3451" actId="478"/>
          <ac:picMkLst>
            <pc:docMk/>
            <pc:sldMk cId="0" sldId="470"/>
            <ac:picMk id="8" creationId="{99D94B0C-AB97-3E9D-D6F6-7874F92926B4}"/>
          </ac:picMkLst>
        </pc:picChg>
        <pc:picChg chg="add mod">
          <ac:chgData name="Václav Trčka" userId="d844193feb30486d" providerId="LiveId" clId="{BCCFE962-2CCA-4571-91F2-1B04C4D00481}" dt="2023-06-07T08:36:01.409" v="3452"/>
          <ac:picMkLst>
            <pc:docMk/>
            <pc:sldMk cId="0" sldId="470"/>
            <ac:picMk id="11" creationId="{C699560F-7FAB-F52A-EC06-381418FA99A7}"/>
          </ac:picMkLst>
        </pc:picChg>
      </pc:sldChg>
      <pc:sldChg chg="addSp modSp del">
        <pc:chgData name="Václav Trčka" userId="d844193feb30486d" providerId="LiveId" clId="{BCCFE962-2CCA-4571-91F2-1B04C4D00481}" dt="2023-06-02T08:56:01.165" v="1425" actId="47"/>
        <pc:sldMkLst>
          <pc:docMk/>
          <pc:sldMk cId="0" sldId="471"/>
        </pc:sldMkLst>
        <pc:picChg chg="add mod">
          <ac:chgData name="Václav Trčka" userId="d844193feb30486d" providerId="LiveId" clId="{BCCFE962-2CCA-4571-91F2-1B04C4D00481}" dt="2023-06-02T08:55:37.187" v="1419" actId="571"/>
          <ac:picMkLst>
            <pc:docMk/>
            <pc:sldMk cId="0" sldId="471"/>
            <ac:picMk id="4" creationId="{C8C1973F-8860-D579-7768-A65BE2B552E7}"/>
          </ac:picMkLst>
        </pc:picChg>
      </pc:sldChg>
      <pc:sldChg chg="del">
        <pc:chgData name="Václav Trčka" userId="d844193feb30486d" providerId="LiveId" clId="{BCCFE962-2CCA-4571-91F2-1B04C4D00481}" dt="2023-06-02T08:56:05.238" v="1426" actId="47"/>
        <pc:sldMkLst>
          <pc:docMk/>
          <pc:sldMk cId="0" sldId="472"/>
        </pc:sldMkLst>
      </pc:sldChg>
      <pc:sldChg chg="del">
        <pc:chgData name="Václav Trčka" userId="d844193feb30486d" providerId="LiveId" clId="{BCCFE962-2CCA-4571-91F2-1B04C4D00481}" dt="2023-06-02T08:56:07.550" v="1427" actId="47"/>
        <pc:sldMkLst>
          <pc:docMk/>
          <pc:sldMk cId="0" sldId="473"/>
        </pc:sldMkLst>
      </pc:sldChg>
      <pc:sldChg chg="del">
        <pc:chgData name="Václav Trčka" userId="d844193feb30486d" providerId="LiveId" clId="{BCCFE962-2CCA-4571-91F2-1B04C4D00481}" dt="2023-06-02T08:56:09.017" v="1428" actId="47"/>
        <pc:sldMkLst>
          <pc:docMk/>
          <pc:sldMk cId="0" sldId="474"/>
        </pc:sldMkLst>
      </pc:sldChg>
      <pc:sldChg chg="del">
        <pc:chgData name="Václav Trčka" userId="d844193feb30486d" providerId="LiveId" clId="{BCCFE962-2CCA-4571-91F2-1B04C4D00481}" dt="2023-06-02T08:56:09.936" v="1429" actId="47"/>
        <pc:sldMkLst>
          <pc:docMk/>
          <pc:sldMk cId="0" sldId="475"/>
        </pc:sldMkLst>
      </pc:sldChg>
      <pc:sldChg chg="del">
        <pc:chgData name="Václav Trčka" userId="d844193feb30486d" providerId="LiveId" clId="{BCCFE962-2CCA-4571-91F2-1B04C4D00481}" dt="2023-06-02T08:56:12.603" v="1430" actId="47"/>
        <pc:sldMkLst>
          <pc:docMk/>
          <pc:sldMk cId="0" sldId="476"/>
        </pc:sldMkLst>
      </pc:sldChg>
      <pc:sldChg chg="del">
        <pc:chgData name="Václav Trčka" userId="d844193feb30486d" providerId="LiveId" clId="{BCCFE962-2CCA-4571-91F2-1B04C4D00481}" dt="2023-06-02T08:56:35.423" v="1432" actId="47"/>
        <pc:sldMkLst>
          <pc:docMk/>
          <pc:sldMk cId="0" sldId="477"/>
        </pc:sldMkLst>
      </pc:sldChg>
      <pc:sldChg chg="del">
        <pc:chgData name="Václav Trčka" userId="d844193feb30486d" providerId="LiveId" clId="{BCCFE962-2CCA-4571-91F2-1B04C4D00481}" dt="2023-06-02T08:56:57.784" v="1434" actId="47"/>
        <pc:sldMkLst>
          <pc:docMk/>
          <pc:sldMk cId="0" sldId="478"/>
        </pc:sldMkLst>
      </pc:sldChg>
      <pc:sldChg chg="del">
        <pc:chgData name="Václav Trčka" userId="d844193feb30486d" providerId="LiveId" clId="{BCCFE962-2CCA-4571-91F2-1B04C4D00481}" dt="2023-06-02T08:57:01.056" v="1435" actId="47"/>
        <pc:sldMkLst>
          <pc:docMk/>
          <pc:sldMk cId="0" sldId="479"/>
        </pc:sldMkLst>
      </pc:sldChg>
      <pc:sldChg chg="del">
        <pc:chgData name="Václav Trčka" userId="d844193feb30486d" providerId="LiveId" clId="{BCCFE962-2CCA-4571-91F2-1B04C4D00481}" dt="2023-06-02T08:57:02.384" v="1436" actId="47"/>
        <pc:sldMkLst>
          <pc:docMk/>
          <pc:sldMk cId="0" sldId="480"/>
        </pc:sldMkLst>
      </pc:sldChg>
      <pc:sldChg chg="addSp delSp modSp add del mod">
        <pc:chgData name="Václav Trčka" userId="d844193feb30486d" providerId="LiveId" clId="{BCCFE962-2CCA-4571-91F2-1B04C4D00481}" dt="2023-06-07T08:36:06.316" v="3454"/>
        <pc:sldMkLst>
          <pc:docMk/>
          <pc:sldMk cId="0" sldId="481"/>
        </pc:sldMkLst>
        <pc:spChg chg="add mod">
          <ac:chgData name="Václav Trčka" userId="d844193feb30486d" providerId="LiveId" clId="{BCCFE962-2CCA-4571-91F2-1B04C4D00481}" dt="2023-06-07T08:20:20.801" v="3413"/>
          <ac:spMkLst>
            <pc:docMk/>
            <pc:sldMk cId="0" sldId="481"/>
            <ac:spMk id="2" creationId="{37D29D7B-13E2-71AC-50DF-9FC1F2A62CFE}"/>
          </ac:spMkLst>
        </pc:spChg>
        <pc:spChg chg="mod">
          <ac:chgData name="Václav Trčka" userId="d844193feb30486d" providerId="LiveId" clId="{BCCFE962-2CCA-4571-91F2-1B04C4D00481}" dt="2023-06-07T08:20:28.085" v="3414" actId="1076"/>
          <ac:spMkLst>
            <pc:docMk/>
            <pc:sldMk cId="0" sldId="481"/>
            <ac:spMk id="3" creationId="{00000000-0000-0000-0000-000000000000}"/>
          </ac:spMkLst>
        </pc:spChg>
        <pc:spChg chg="del">
          <ac:chgData name="Václav Trčka" userId="d844193feb30486d" providerId="LiveId" clId="{BCCFE962-2CCA-4571-91F2-1B04C4D00481}" dt="2023-06-02T09:01:29.402" v="1588" actId="478"/>
          <ac:spMkLst>
            <pc:docMk/>
            <pc:sldMk cId="0" sldId="481"/>
            <ac:spMk id="6" creationId="{00000000-0000-0000-0000-000000000000}"/>
          </ac:spMkLst>
        </pc:spChg>
        <pc:spChg chg="mod">
          <ac:chgData name="Václav Trčka" userId="d844193feb30486d" providerId="LiveId" clId="{BCCFE962-2CCA-4571-91F2-1B04C4D00481}" dt="2023-06-02T11:32:01.661" v="3065" actId="6549"/>
          <ac:spMkLst>
            <pc:docMk/>
            <pc:sldMk cId="0" sldId="481"/>
            <ac:spMk id="9" creationId="{00000000-0000-0000-0000-000000000000}"/>
          </ac:spMkLst>
        </pc:spChg>
        <pc:spChg chg="mod">
          <ac:chgData name="Václav Trčka" userId="d844193feb30486d" providerId="LiveId" clId="{BCCFE962-2CCA-4571-91F2-1B04C4D00481}" dt="2023-06-02T11:41:11.040" v="3231" actId="20577"/>
          <ac:spMkLst>
            <pc:docMk/>
            <pc:sldMk cId="0" sldId="481"/>
            <ac:spMk id="10" creationId="{00000000-0000-0000-0000-000000000000}"/>
          </ac:spMkLst>
        </pc:spChg>
        <pc:picChg chg="add del mod">
          <ac:chgData name="Václav Trčka" userId="d844193feb30486d" providerId="LiveId" clId="{BCCFE962-2CCA-4571-91F2-1B04C4D00481}" dt="2023-06-07T08:36:05.769" v="3453" actId="478"/>
          <ac:picMkLst>
            <pc:docMk/>
            <pc:sldMk cId="0" sldId="481"/>
            <ac:picMk id="6" creationId="{BD51D5B9-3CF1-8433-187E-CBDA33888678}"/>
          </ac:picMkLst>
        </pc:picChg>
        <pc:picChg chg="add mod">
          <ac:chgData name="Václav Trčka" userId="d844193feb30486d" providerId="LiveId" clId="{BCCFE962-2CCA-4571-91F2-1B04C4D00481}" dt="2023-06-02T09:02:06.597" v="1592" actId="1076"/>
          <ac:picMkLst>
            <pc:docMk/>
            <pc:sldMk cId="0" sldId="481"/>
            <ac:picMk id="7" creationId="{E5B31BB6-72FF-64E1-8C8C-9F278C0BE3AC}"/>
          </ac:picMkLst>
        </pc:picChg>
        <pc:picChg chg="add mod">
          <ac:chgData name="Václav Trčka" userId="d844193feb30486d" providerId="LiveId" clId="{BCCFE962-2CCA-4571-91F2-1B04C4D00481}" dt="2023-06-02T09:03:10.764" v="1614" actId="1076"/>
          <ac:picMkLst>
            <pc:docMk/>
            <pc:sldMk cId="0" sldId="481"/>
            <ac:picMk id="8" creationId="{FBC3609E-4FF7-E0CE-2467-3B1ABFBB4DCE}"/>
          </ac:picMkLst>
        </pc:picChg>
        <pc:picChg chg="add del mod">
          <ac:chgData name="Václav Trčka" userId="d844193feb30486d" providerId="LiveId" clId="{BCCFE962-2CCA-4571-91F2-1B04C4D00481}" dt="2023-06-07T08:20:32.337" v="3415" actId="478"/>
          <ac:picMkLst>
            <pc:docMk/>
            <pc:sldMk cId="0" sldId="481"/>
            <ac:picMk id="11" creationId="{6FB4B257-BC54-B96D-AE05-F6D2B7EA2223}"/>
          </ac:picMkLst>
        </pc:picChg>
        <pc:picChg chg="add mod">
          <ac:chgData name="Václav Trčka" userId="d844193feb30486d" providerId="LiveId" clId="{BCCFE962-2CCA-4571-91F2-1B04C4D00481}" dt="2023-06-07T08:36:06.316" v="3454"/>
          <ac:picMkLst>
            <pc:docMk/>
            <pc:sldMk cId="0" sldId="481"/>
            <ac:picMk id="12" creationId="{7684671B-B68C-4974-F254-F61450E441A2}"/>
          </ac:picMkLst>
        </pc:picChg>
      </pc:sldChg>
      <pc:sldChg chg="del">
        <pc:chgData name="Václav Trčka" userId="d844193feb30486d" providerId="LiveId" clId="{BCCFE962-2CCA-4571-91F2-1B04C4D00481}" dt="2023-06-02T08:24:57.344" v="640" actId="47"/>
        <pc:sldMkLst>
          <pc:docMk/>
          <pc:sldMk cId="0" sldId="482"/>
        </pc:sldMkLst>
      </pc:sldChg>
      <pc:sldChg chg="del">
        <pc:chgData name="Václav Trčka" userId="d844193feb30486d" providerId="LiveId" clId="{BCCFE962-2CCA-4571-91F2-1B04C4D00481}" dt="2023-06-02T08:56:36.315" v="1433" actId="47"/>
        <pc:sldMkLst>
          <pc:docMk/>
          <pc:sldMk cId="0" sldId="483"/>
        </pc:sldMkLst>
      </pc:sldChg>
      <pc:sldChg chg="del">
        <pc:chgData name="Václav Trčka" userId="d844193feb30486d" providerId="LiveId" clId="{BCCFE962-2CCA-4571-91F2-1B04C4D00481}" dt="2023-06-02T09:03:14.476" v="1615" actId="47"/>
        <pc:sldMkLst>
          <pc:docMk/>
          <pc:sldMk cId="0" sldId="484"/>
        </pc:sldMkLst>
      </pc:sldChg>
      <pc:sldChg chg="del">
        <pc:chgData name="Václav Trčka" userId="d844193feb30486d" providerId="LiveId" clId="{BCCFE962-2CCA-4571-91F2-1B04C4D00481}" dt="2023-06-02T09:03:18.339" v="1617" actId="47"/>
        <pc:sldMkLst>
          <pc:docMk/>
          <pc:sldMk cId="0" sldId="485"/>
        </pc:sldMkLst>
      </pc:sldChg>
      <pc:sldChg chg="del">
        <pc:chgData name="Václav Trčka" userId="d844193feb30486d" providerId="LiveId" clId="{BCCFE962-2CCA-4571-91F2-1B04C4D00481}" dt="2023-06-02T09:03:19.588" v="1618" actId="47"/>
        <pc:sldMkLst>
          <pc:docMk/>
          <pc:sldMk cId="0" sldId="486"/>
        </pc:sldMkLst>
      </pc:sldChg>
      <pc:sldChg chg="del">
        <pc:chgData name="Václav Trčka" userId="d844193feb30486d" providerId="LiveId" clId="{BCCFE962-2CCA-4571-91F2-1B04C4D00481}" dt="2023-06-02T09:03:21.981" v="1620" actId="47"/>
        <pc:sldMkLst>
          <pc:docMk/>
          <pc:sldMk cId="0" sldId="487"/>
        </pc:sldMkLst>
      </pc:sldChg>
      <pc:sldChg chg="del">
        <pc:chgData name="Václav Trčka" userId="d844193feb30486d" providerId="LiveId" clId="{BCCFE962-2CCA-4571-91F2-1B04C4D00481}" dt="2023-06-02T09:03:25.024" v="1621" actId="47"/>
        <pc:sldMkLst>
          <pc:docMk/>
          <pc:sldMk cId="0" sldId="488"/>
        </pc:sldMkLst>
      </pc:sldChg>
      <pc:sldChg chg="del">
        <pc:chgData name="Václav Trčka" userId="d844193feb30486d" providerId="LiveId" clId="{BCCFE962-2CCA-4571-91F2-1B04C4D00481}" dt="2023-06-02T09:03:25.885" v="1622" actId="47"/>
        <pc:sldMkLst>
          <pc:docMk/>
          <pc:sldMk cId="0" sldId="489"/>
        </pc:sldMkLst>
      </pc:sldChg>
      <pc:sldChg chg="del">
        <pc:chgData name="Václav Trčka" userId="d844193feb30486d" providerId="LiveId" clId="{BCCFE962-2CCA-4571-91F2-1B04C4D00481}" dt="2023-06-02T09:03:28.886" v="1625" actId="47"/>
        <pc:sldMkLst>
          <pc:docMk/>
          <pc:sldMk cId="0" sldId="490"/>
        </pc:sldMkLst>
      </pc:sldChg>
      <pc:sldChg chg="del">
        <pc:chgData name="Václav Trčka" userId="d844193feb30486d" providerId="LiveId" clId="{BCCFE962-2CCA-4571-91F2-1B04C4D00481}" dt="2023-06-02T09:03:38.626" v="1631" actId="47"/>
        <pc:sldMkLst>
          <pc:docMk/>
          <pc:sldMk cId="0" sldId="491"/>
        </pc:sldMkLst>
      </pc:sldChg>
      <pc:sldChg chg="del">
        <pc:chgData name="Václav Trčka" userId="d844193feb30486d" providerId="LiveId" clId="{BCCFE962-2CCA-4571-91F2-1B04C4D00481}" dt="2023-06-02T09:03:40.173" v="1632" actId="47"/>
        <pc:sldMkLst>
          <pc:docMk/>
          <pc:sldMk cId="0" sldId="492"/>
        </pc:sldMkLst>
      </pc:sldChg>
      <pc:sldChg chg="del">
        <pc:chgData name="Václav Trčka" userId="d844193feb30486d" providerId="LiveId" clId="{BCCFE962-2CCA-4571-91F2-1B04C4D00481}" dt="2023-06-02T09:03:30.840" v="1626" actId="47"/>
        <pc:sldMkLst>
          <pc:docMk/>
          <pc:sldMk cId="0" sldId="493"/>
        </pc:sldMkLst>
      </pc:sldChg>
      <pc:sldChg chg="del">
        <pc:chgData name="Václav Trčka" userId="d844193feb30486d" providerId="LiveId" clId="{BCCFE962-2CCA-4571-91F2-1B04C4D00481}" dt="2023-06-02T09:03:35.686" v="1628" actId="47"/>
        <pc:sldMkLst>
          <pc:docMk/>
          <pc:sldMk cId="0" sldId="494"/>
        </pc:sldMkLst>
      </pc:sldChg>
      <pc:sldChg chg="del">
        <pc:chgData name="Václav Trčka" userId="d844193feb30486d" providerId="LiveId" clId="{BCCFE962-2CCA-4571-91F2-1B04C4D00481}" dt="2023-06-02T09:03:41.221" v="1633" actId="47"/>
        <pc:sldMkLst>
          <pc:docMk/>
          <pc:sldMk cId="0" sldId="496"/>
        </pc:sldMkLst>
      </pc:sldChg>
      <pc:sldChg chg="del">
        <pc:chgData name="Václav Trčka" userId="d844193feb30486d" providerId="LiveId" clId="{BCCFE962-2CCA-4571-91F2-1B04C4D00481}" dt="2023-06-02T09:03:42.503" v="1634" actId="47"/>
        <pc:sldMkLst>
          <pc:docMk/>
          <pc:sldMk cId="0" sldId="497"/>
        </pc:sldMkLst>
      </pc:sldChg>
      <pc:sldChg chg="del">
        <pc:chgData name="Václav Trčka" userId="d844193feb30486d" providerId="LiveId" clId="{BCCFE962-2CCA-4571-91F2-1B04C4D00481}" dt="2023-06-02T09:03:43.368" v="1635" actId="47"/>
        <pc:sldMkLst>
          <pc:docMk/>
          <pc:sldMk cId="0" sldId="498"/>
        </pc:sldMkLst>
      </pc:sldChg>
      <pc:sldChg chg="del">
        <pc:chgData name="Václav Trčka" userId="d844193feb30486d" providerId="LiveId" clId="{BCCFE962-2CCA-4571-91F2-1B04C4D00481}" dt="2023-06-02T09:03:47.060" v="1636" actId="47"/>
        <pc:sldMkLst>
          <pc:docMk/>
          <pc:sldMk cId="0" sldId="499"/>
        </pc:sldMkLst>
      </pc:sldChg>
      <pc:sldChg chg="del">
        <pc:chgData name="Václav Trčka" userId="d844193feb30486d" providerId="LiveId" clId="{BCCFE962-2CCA-4571-91F2-1B04C4D00481}" dt="2023-06-02T09:03:50.129" v="1637" actId="47"/>
        <pc:sldMkLst>
          <pc:docMk/>
          <pc:sldMk cId="0" sldId="500"/>
        </pc:sldMkLst>
      </pc:sldChg>
      <pc:sldChg chg="del">
        <pc:chgData name="Václav Trčka" userId="d844193feb30486d" providerId="LiveId" clId="{BCCFE962-2CCA-4571-91F2-1B04C4D00481}" dt="2023-06-02T09:03:52.878" v="1638" actId="47"/>
        <pc:sldMkLst>
          <pc:docMk/>
          <pc:sldMk cId="0" sldId="501"/>
        </pc:sldMkLst>
      </pc:sldChg>
      <pc:sldChg chg="del">
        <pc:chgData name="Václav Trčka" userId="d844193feb30486d" providerId="LiveId" clId="{BCCFE962-2CCA-4571-91F2-1B04C4D00481}" dt="2023-06-02T09:03:53.972" v="1639" actId="47"/>
        <pc:sldMkLst>
          <pc:docMk/>
          <pc:sldMk cId="0" sldId="502"/>
        </pc:sldMkLst>
      </pc:sldChg>
      <pc:sldChg chg="del">
        <pc:chgData name="Václav Trčka" userId="d844193feb30486d" providerId="LiveId" clId="{BCCFE962-2CCA-4571-91F2-1B04C4D00481}" dt="2023-06-02T09:03:57.539" v="1641" actId="47"/>
        <pc:sldMkLst>
          <pc:docMk/>
          <pc:sldMk cId="0" sldId="503"/>
        </pc:sldMkLst>
      </pc:sldChg>
      <pc:sldChg chg="del">
        <pc:chgData name="Václav Trčka" userId="d844193feb30486d" providerId="LiveId" clId="{BCCFE962-2CCA-4571-91F2-1B04C4D00481}" dt="2023-06-02T09:03:58.735" v="1642" actId="47"/>
        <pc:sldMkLst>
          <pc:docMk/>
          <pc:sldMk cId="0" sldId="504"/>
        </pc:sldMkLst>
      </pc:sldChg>
      <pc:sldChg chg="del">
        <pc:chgData name="Václav Trčka" userId="d844193feb30486d" providerId="LiveId" clId="{BCCFE962-2CCA-4571-91F2-1B04C4D00481}" dt="2023-06-02T09:04:00.002" v="1643" actId="47"/>
        <pc:sldMkLst>
          <pc:docMk/>
          <pc:sldMk cId="0" sldId="505"/>
        </pc:sldMkLst>
      </pc:sldChg>
      <pc:sldChg chg="del">
        <pc:chgData name="Václav Trčka" userId="d844193feb30486d" providerId="LiveId" clId="{BCCFE962-2CCA-4571-91F2-1B04C4D00481}" dt="2023-06-02T09:04:01.067" v="1644" actId="47"/>
        <pc:sldMkLst>
          <pc:docMk/>
          <pc:sldMk cId="0" sldId="506"/>
        </pc:sldMkLst>
      </pc:sldChg>
      <pc:sldChg chg="del">
        <pc:chgData name="Václav Trčka" userId="d844193feb30486d" providerId="LiveId" clId="{BCCFE962-2CCA-4571-91F2-1B04C4D00481}" dt="2023-06-02T09:04:02.505" v="1645" actId="47"/>
        <pc:sldMkLst>
          <pc:docMk/>
          <pc:sldMk cId="0" sldId="507"/>
        </pc:sldMkLst>
      </pc:sldChg>
      <pc:sldChg chg="del">
        <pc:chgData name="Václav Trčka" userId="d844193feb30486d" providerId="LiveId" clId="{BCCFE962-2CCA-4571-91F2-1B04C4D00481}" dt="2023-06-02T09:04:04.397" v="1647" actId="47"/>
        <pc:sldMkLst>
          <pc:docMk/>
          <pc:sldMk cId="0" sldId="508"/>
        </pc:sldMkLst>
      </pc:sldChg>
      <pc:sldChg chg="del">
        <pc:chgData name="Václav Trčka" userId="d844193feb30486d" providerId="LiveId" clId="{BCCFE962-2CCA-4571-91F2-1B04C4D00481}" dt="2023-06-02T09:04:07.193" v="1649" actId="47"/>
        <pc:sldMkLst>
          <pc:docMk/>
          <pc:sldMk cId="0" sldId="509"/>
        </pc:sldMkLst>
      </pc:sldChg>
      <pc:sldChg chg="del">
        <pc:chgData name="Václav Trčka" userId="d844193feb30486d" providerId="LiveId" clId="{BCCFE962-2CCA-4571-91F2-1B04C4D00481}" dt="2023-06-02T09:04:08.523" v="1650" actId="47"/>
        <pc:sldMkLst>
          <pc:docMk/>
          <pc:sldMk cId="0" sldId="510"/>
        </pc:sldMkLst>
      </pc:sldChg>
      <pc:sldChg chg="addSp delSp modSp add del mod">
        <pc:chgData name="Václav Trčka" userId="d844193feb30486d" providerId="LiveId" clId="{BCCFE962-2CCA-4571-91F2-1B04C4D00481}" dt="2023-06-07T08:36:09.927" v="3456"/>
        <pc:sldMkLst>
          <pc:docMk/>
          <pc:sldMk cId="0" sldId="511"/>
        </pc:sldMkLst>
        <pc:spChg chg="mod">
          <ac:chgData name="Václav Trčka" userId="d844193feb30486d" providerId="LiveId" clId="{BCCFE962-2CCA-4571-91F2-1B04C4D00481}" dt="2023-06-07T08:20:11.703" v="3411" actId="1076"/>
          <ac:spMkLst>
            <pc:docMk/>
            <pc:sldMk cId="0" sldId="511"/>
            <ac:spMk id="4" creationId="{00000000-0000-0000-0000-000000000000}"/>
          </ac:spMkLst>
        </pc:spChg>
        <pc:spChg chg="del mod">
          <ac:chgData name="Václav Trčka" userId="d844193feb30486d" providerId="LiveId" clId="{BCCFE962-2CCA-4571-91F2-1B04C4D00481}" dt="2023-06-02T10:49:58.206" v="1970" actId="478"/>
          <ac:spMkLst>
            <pc:docMk/>
            <pc:sldMk cId="0" sldId="511"/>
            <ac:spMk id="7" creationId="{00000000-0000-0000-0000-000000000000}"/>
          </ac:spMkLst>
        </pc:spChg>
        <pc:spChg chg="add mod">
          <ac:chgData name="Václav Trčka" userId="d844193feb30486d" providerId="LiveId" clId="{BCCFE962-2CCA-4571-91F2-1B04C4D00481}" dt="2023-06-07T08:20:06.311" v="3410"/>
          <ac:spMkLst>
            <pc:docMk/>
            <pc:sldMk cId="0" sldId="511"/>
            <ac:spMk id="7" creationId="{B0CF9E44-F03F-DFB2-5873-8E2B97387106}"/>
          </ac:spMkLst>
        </pc:spChg>
        <pc:spChg chg="mod">
          <ac:chgData name="Václav Trčka" userId="d844193feb30486d" providerId="LiveId" clId="{BCCFE962-2CCA-4571-91F2-1B04C4D00481}" dt="2023-06-02T10:48:02.743" v="1939" actId="6549"/>
          <ac:spMkLst>
            <pc:docMk/>
            <pc:sldMk cId="0" sldId="511"/>
            <ac:spMk id="9" creationId="{00000000-0000-0000-0000-000000000000}"/>
          </ac:spMkLst>
        </pc:spChg>
        <pc:spChg chg="mod">
          <ac:chgData name="Václav Trčka" userId="d844193feb30486d" providerId="LiveId" clId="{BCCFE962-2CCA-4571-91F2-1B04C4D00481}" dt="2023-06-02T10:49:50.623" v="1968" actId="20577"/>
          <ac:spMkLst>
            <pc:docMk/>
            <pc:sldMk cId="0" sldId="511"/>
            <ac:spMk id="10" creationId="{00000000-0000-0000-0000-000000000000}"/>
          </ac:spMkLst>
        </pc:spChg>
        <pc:picChg chg="add mod">
          <ac:chgData name="Václav Trčka" userId="d844193feb30486d" providerId="LiveId" clId="{BCCFE962-2CCA-4571-91F2-1B04C4D00481}" dt="2023-06-02T10:50:50.500" v="1972" actId="1076"/>
          <ac:picMkLst>
            <pc:docMk/>
            <pc:sldMk cId="0" sldId="511"/>
            <ac:picMk id="3" creationId="{780A0F36-9F0B-004D-DB38-D90AE82B9DAA}"/>
          </ac:picMkLst>
        </pc:picChg>
        <pc:picChg chg="add mod">
          <ac:chgData name="Václav Trčka" userId="d844193feb30486d" providerId="LiveId" clId="{BCCFE962-2CCA-4571-91F2-1B04C4D00481}" dt="2023-06-02T10:51:19.213" v="1977" actId="1076"/>
          <ac:picMkLst>
            <pc:docMk/>
            <pc:sldMk cId="0" sldId="511"/>
            <ac:picMk id="8" creationId="{AC7C3EA5-5CF4-23F4-5E8E-52DD4A85558B}"/>
          </ac:picMkLst>
        </pc:picChg>
        <pc:picChg chg="add del mod">
          <ac:chgData name="Václav Trčka" userId="d844193feb30486d" providerId="LiveId" clId="{BCCFE962-2CCA-4571-91F2-1B04C4D00481}" dt="2023-06-07T08:20:16.206" v="3412" actId="478"/>
          <ac:picMkLst>
            <pc:docMk/>
            <pc:sldMk cId="0" sldId="511"/>
            <ac:picMk id="11" creationId="{FFF03A26-F068-1570-5DD9-0573DFF38A02}"/>
          </ac:picMkLst>
        </pc:picChg>
        <pc:picChg chg="add del mod">
          <ac:chgData name="Václav Trčka" userId="d844193feb30486d" providerId="LiveId" clId="{BCCFE962-2CCA-4571-91F2-1B04C4D00481}" dt="2023-06-07T08:36:09.379" v="3455" actId="478"/>
          <ac:picMkLst>
            <pc:docMk/>
            <pc:sldMk cId="0" sldId="511"/>
            <ac:picMk id="12" creationId="{43E7261D-5768-77F7-A0BD-8BC72F28201D}"/>
          </ac:picMkLst>
        </pc:picChg>
        <pc:picChg chg="add mod">
          <ac:chgData name="Václav Trčka" userId="d844193feb30486d" providerId="LiveId" clId="{BCCFE962-2CCA-4571-91F2-1B04C4D00481}" dt="2023-06-07T08:36:09.927" v="3456"/>
          <ac:picMkLst>
            <pc:docMk/>
            <pc:sldMk cId="0" sldId="511"/>
            <ac:picMk id="13" creationId="{06C0D631-6358-0DA1-EFBC-1D75B2AD5830}"/>
          </ac:picMkLst>
        </pc:picChg>
      </pc:sldChg>
      <pc:sldChg chg="del">
        <pc:chgData name="Václav Trčka" userId="d844193feb30486d" providerId="LiveId" clId="{BCCFE962-2CCA-4571-91F2-1B04C4D00481}" dt="2023-06-02T10:50:59.534" v="1973" actId="47"/>
        <pc:sldMkLst>
          <pc:docMk/>
          <pc:sldMk cId="0" sldId="512"/>
        </pc:sldMkLst>
      </pc:sldChg>
      <pc:sldChg chg="del">
        <pc:chgData name="Václav Trčka" userId="d844193feb30486d" providerId="LiveId" clId="{BCCFE962-2CCA-4571-91F2-1B04C4D00481}" dt="2023-06-02T10:51:33.768" v="1978" actId="47"/>
        <pc:sldMkLst>
          <pc:docMk/>
          <pc:sldMk cId="0" sldId="513"/>
        </pc:sldMkLst>
      </pc:sldChg>
      <pc:sldChg chg="del">
        <pc:chgData name="Václav Trčka" userId="d844193feb30486d" providerId="LiveId" clId="{BCCFE962-2CCA-4571-91F2-1B04C4D00481}" dt="2023-06-02T10:51:47.896" v="1980" actId="47"/>
        <pc:sldMkLst>
          <pc:docMk/>
          <pc:sldMk cId="0" sldId="514"/>
        </pc:sldMkLst>
      </pc:sldChg>
      <pc:sldChg chg="del">
        <pc:chgData name="Václav Trčka" userId="d844193feb30486d" providerId="LiveId" clId="{BCCFE962-2CCA-4571-91F2-1B04C4D00481}" dt="2023-06-02T10:51:50.944" v="1981" actId="47"/>
        <pc:sldMkLst>
          <pc:docMk/>
          <pc:sldMk cId="0" sldId="515"/>
        </pc:sldMkLst>
      </pc:sldChg>
      <pc:sldChg chg="del">
        <pc:chgData name="Václav Trčka" userId="d844193feb30486d" providerId="LiveId" clId="{BCCFE962-2CCA-4571-91F2-1B04C4D00481}" dt="2023-06-02T10:56:47.815" v="1982" actId="47"/>
        <pc:sldMkLst>
          <pc:docMk/>
          <pc:sldMk cId="0" sldId="516"/>
        </pc:sldMkLst>
      </pc:sldChg>
      <pc:sldChg chg="del">
        <pc:chgData name="Václav Trčka" userId="d844193feb30486d" providerId="LiveId" clId="{BCCFE962-2CCA-4571-91F2-1B04C4D00481}" dt="2023-06-02T10:56:49.455" v="1983" actId="47"/>
        <pc:sldMkLst>
          <pc:docMk/>
          <pc:sldMk cId="0" sldId="517"/>
        </pc:sldMkLst>
      </pc:sldChg>
      <pc:sldChg chg="addSp delSp modSp add del mod">
        <pc:chgData name="Václav Trčka" userId="d844193feb30486d" providerId="LiveId" clId="{BCCFE962-2CCA-4571-91F2-1B04C4D00481}" dt="2023-06-07T08:38:08.563" v="3458"/>
        <pc:sldMkLst>
          <pc:docMk/>
          <pc:sldMk cId="0" sldId="518"/>
        </pc:sldMkLst>
        <pc:spChg chg="mod">
          <ac:chgData name="Václav Trčka" userId="d844193feb30486d" providerId="LiveId" clId="{BCCFE962-2CCA-4571-91F2-1B04C4D00481}" dt="2023-06-07T08:19:07.910" v="3397" actId="1076"/>
          <ac:spMkLst>
            <pc:docMk/>
            <pc:sldMk cId="0" sldId="518"/>
            <ac:spMk id="4" creationId="{00000000-0000-0000-0000-000000000000}"/>
          </ac:spMkLst>
        </pc:spChg>
        <pc:spChg chg="del mod">
          <ac:chgData name="Václav Trčka" userId="d844193feb30486d" providerId="LiveId" clId="{BCCFE962-2CCA-4571-91F2-1B04C4D00481}" dt="2023-06-02T11:01:33.314" v="2265" actId="478"/>
          <ac:spMkLst>
            <pc:docMk/>
            <pc:sldMk cId="0" sldId="518"/>
            <ac:spMk id="7" creationId="{00000000-0000-0000-0000-000000000000}"/>
          </ac:spMkLst>
        </pc:spChg>
        <pc:spChg chg="add mod">
          <ac:chgData name="Václav Trčka" userId="d844193feb30486d" providerId="LiveId" clId="{BCCFE962-2CCA-4571-91F2-1B04C4D00481}" dt="2023-06-07T08:19:02.799" v="3396"/>
          <ac:spMkLst>
            <pc:docMk/>
            <pc:sldMk cId="0" sldId="518"/>
            <ac:spMk id="7" creationId="{4A2946AE-BAA9-62D3-3967-89E3E2FB719A}"/>
          </ac:spMkLst>
        </pc:spChg>
        <pc:spChg chg="mod">
          <ac:chgData name="Václav Trčka" userId="d844193feb30486d" providerId="LiveId" clId="{BCCFE962-2CCA-4571-91F2-1B04C4D00481}" dt="2023-06-02T11:42:49.803" v="3318" actId="6549"/>
          <ac:spMkLst>
            <pc:docMk/>
            <pc:sldMk cId="0" sldId="518"/>
            <ac:spMk id="9" creationId="{00000000-0000-0000-0000-000000000000}"/>
          </ac:spMkLst>
        </pc:spChg>
        <pc:spChg chg="mod">
          <ac:chgData name="Václav Trčka" userId="d844193feb30486d" providerId="LiveId" clId="{BCCFE962-2CCA-4571-91F2-1B04C4D00481}" dt="2023-06-02T11:01:26.072" v="2263" actId="6549"/>
          <ac:spMkLst>
            <pc:docMk/>
            <pc:sldMk cId="0" sldId="518"/>
            <ac:spMk id="10" creationId="{00000000-0000-0000-0000-000000000000}"/>
          </ac:spMkLst>
        </pc:spChg>
        <pc:picChg chg="add mod">
          <ac:chgData name="Václav Trčka" userId="d844193feb30486d" providerId="LiveId" clId="{BCCFE962-2CCA-4571-91F2-1B04C4D00481}" dt="2023-06-02T11:02:16.788" v="2268" actId="1076"/>
          <ac:picMkLst>
            <pc:docMk/>
            <pc:sldMk cId="0" sldId="518"/>
            <ac:picMk id="5" creationId="{2302F040-2989-89B0-8436-AB196AE87917}"/>
          </ac:picMkLst>
        </pc:picChg>
        <pc:picChg chg="add del mod">
          <ac:chgData name="Václav Trčka" userId="d844193feb30486d" providerId="LiveId" clId="{BCCFE962-2CCA-4571-91F2-1B04C4D00481}" dt="2023-06-07T08:20:00.762" v="3409" actId="478"/>
          <ac:picMkLst>
            <pc:docMk/>
            <pc:sldMk cId="0" sldId="518"/>
            <ac:picMk id="6" creationId="{CC234DC1-8DDD-51D4-BEB7-F650C1AF0594}"/>
          </ac:picMkLst>
        </pc:picChg>
        <pc:picChg chg="add del mod">
          <ac:chgData name="Václav Trčka" userId="d844193feb30486d" providerId="LiveId" clId="{BCCFE962-2CCA-4571-91F2-1B04C4D00481}" dt="2023-06-07T08:38:07.969" v="3457" actId="478"/>
          <ac:picMkLst>
            <pc:docMk/>
            <pc:sldMk cId="0" sldId="518"/>
            <ac:picMk id="8" creationId="{E3D248A1-02CA-5354-7137-2131F8A671D3}"/>
          </ac:picMkLst>
        </pc:picChg>
        <pc:picChg chg="add mod">
          <ac:chgData name="Václav Trčka" userId="d844193feb30486d" providerId="LiveId" clId="{BCCFE962-2CCA-4571-91F2-1B04C4D00481}" dt="2023-06-07T08:38:08.563" v="3458"/>
          <ac:picMkLst>
            <pc:docMk/>
            <pc:sldMk cId="0" sldId="518"/>
            <ac:picMk id="11" creationId="{EE1B1E69-207A-1D57-351A-2EBD1B7060E6}"/>
          </ac:picMkLst>
        </pc:picChg>
      </pc:sldChg>
      <pc:sldChg chg="del">
        <pc:chgData name="Václav Trčka" userId="d844193feb30486d" providerId="LiveId" clId="{BCCFE962-2CCA-4571-91F2-1B04C4D00481}" dt="2023-06-02T11:02:29.061" v="2269" actId="47"/>
        <pc:sldMkLst>
          <pc:docMk/>
          <pc:sldMk cId="0" sldId="519"/>
        </pc:sldMkLst>
      </pc:sldChg>
      <pc:sldChg chg="del">
        <pc:chgData name="Václav Trčka" userId="d844193feb30486d" providerId="LiveId" clId="{BCCFE962-2CCA-4571-91F2-1B04C4D00481}" dt="2023-06-02T11:02:30.187" v="2270" actId="47"/>
        <pc:sldMkLst>
          <pc:docMk/>
          <pc:sldMk cId="0" sldId="520"/>
        </pc:sldMkLst>
      </pc:sldChg>
      <pc:sldChg chg="del">
        <pc:chgData name="Václav Trčka" userId="d844193feb30486d" providerId="LiveId" clId="{BCCFE962-2CCA-4571-91F2-1B04C4D00481}" dt="2023-06-02T11:02:56.664" v="2273" actId="47"/>
        <pc:sldMkLst>
          <pc:docMk/>
          <pc:sldMk cId="0" sldId="521"/>
        </pc:sldMkLst>
      </pc:sldChg>
      <pc:sldChg chg="del">
        <pc:chgData name="Václav Trčka" userId="d844193feb30486d" providerId="LiveId" clId="{BCCFE962-2CCA-4571-91F2-1B04C4D00481}" dt="2023-06-02T11:03:00.869" v="2274" actId="47"/>
        <pc:sldMkLst>
          <pc:docMk/>
          <pc:sldMk cId="0" sldId="522"/>
        </pc:sldMkLst>
      </pc:sldChg>
      <pc:sldChg chg="del">
        <pc:chgData name="Václav Trčka" userId="d844193feb30486d" providerId="LiveId" clId="{BCCFE962-2CCA-4571-91F2-1B04C4D00481}" dt="2023-06-02T09:03:16.118" v="1616" actId="47"/>
        <pc:sldMkLst>
          <pc:docMk/>
          <pc:sldMk cId="0" sldId="547"/>
        </pc:sldMkLst>
      </pc:sldChg>
      <pc:sldChg chg="del">
        <pc:chgData name="Václav Trčka" userId="d844193feb30486d" providerId="LiveId" clId="{BCCFE962-2CCA-4571-91F2-1B04C4D00481}" dt="2023-06-02T09:03:27.041" v="1623" actId="47"/>
        <pc:sldMkLst>
          <pc:docMk/>
          <pc:sldMk cId="0" sldId="548"/>
        </pc:sldMkLst>
      </pc:sldChg>
      <pc:sldChg chg="del">
        <pc:chgData name="Václav Trčka" userId="d844193feb30486d" providerId="LiveId" clId="{BCCFE962-2CCA-4571-91F2-1B04C4D00481}" dt="2023-06-02T09:03:27.760" v="1624" actId="47"/>
        <pc:sldMkLst>
          <pc:docMk/>
          <pc:sldMk cId="0" sldId="549"/>
        </pc:sldMkLst>
      </pc:sldChg>
      <pc:sldChg chg="del">
        <pc:chgData name="Václav Trčka" userId="d844193feb30486d" providerId="LiveId" clId="{BCCFE962-2CCA-4571-91F2-1B04C4D00481}" dt="2023-06-02T09:03:20.949" v="1619" actId="47"/>
        <pc:sldMkLst>
          <pc:docMk/>
          <pc:sldMk cId="0" sldId="550"/>
        </pc:sldMkLst>
      </pc:sldChg>
      <pc:sldChg chg="del">
        <pc:chgData name="Václav Trčka" userId="d844193feb30486d" providerId="LiveId" clId="{BCCFE962-2CCA-4571-91F2-1B04C4D00481}" dt="2023-06-02T09:03:36.656" v="1629" actId="47"/>
        <pc:sldMkLst>
          <pc:docMk/>
          <pc:sldMk cId="0" sldId="551"/>
        </pc:sldMkLst>
      </pc:sldChg>
      <pc:sldChg chg="del">
        <pc:chgData name="Václav Trčka" userId="d844193feb30486d" providerId="LiveId" clId="{BCCFE962-2CCA-4571-91F2-1B04C4D00481}" dt="2023-06-02T09:03:37.610" v="1630" actId="47"/>
        <pc:sldMkLst>
          <pc:docMk/>
          <pc:sldMk cId="0" sldId="552"/>
        </pc:sldMkLst>
      </pc:sldChg>
      <pc:sldChg chg="del">
        <pc:chgData name="Václav Trčka" userId="d844193feb30486d" providerId="LiveId" clId="{BCCFE962-2CCA-4571-91F2-1B04C4D00481}" dt="2023-06-02T11:03:03.386" v="2275" actId="47"/>
        <pc:sldMkLst>
          <pc:docMk/>
          <pc:sldMk cId="0" sldId="592"/>
        </pc:sldMkLst>
      </pc:sldChg>
      <pc:sldChg chg="del">
        <pc:chgData name="Václav Trčka" userId="d844193feb30486d" providerId="LiveId" clId="{BCCFE962-2CCA-4571-91F2-1B04C4D00481}" dt="2023-06-02T11:03:04.871" v="2276" actId="47"/>
        <pc:sldMkLst>
          <pc:docMk/>
          <pc:sldMk cId="0" sldId="593"/>
        </pc:sldMkLst>
      </pc:sldChg>
      <pc:sldChg chg="del">
        <pc:chgData name="Václav Trčka" userId="d844193feb30486d" providerId="LiveId" clId="{BCCFE962-2CCA-4571-91F2-1B04C4D00481}" dt="2023-06-02T11:03:06.911" v="2277" actId="47"/>
        <pc:sldMkLst>
          <pc:docMk/>
          <pc:sldMk cId="0" sldId="594"/>
        </pc:sldMkLst>
      </pc:sldChg>
      <pc:sldChg chg="del">
        <pc:chgData name="Václav Trčka" userId="d844193feb30486d" providerId="LiveId" clId="{BCCFE962-2CCA-4571-91F2-1B04C4D00481}" dt="2023-06-02T11:03:08.466" v="2278" actId="47"/>
        <pc:sldMkLst>
          <pc:docMk/>
          <pc:sldMk cId="0" sldId="596"/>
        </pc:sldMkLst>
      </pc:sldChg>
      <pc:sldChg chg="del">
        <pc:chgData name="Václav Trčka" userId="d844193feb30486d" providerId="LiveId" clId="{BCCFE962-2CCA-4571-91F2-1B04C4D00481}" dt="2023-06-02T11:03:10.764" v="2279" actId="47"/>
        <pc:sldMkLst>
          <pc:docMk/>
          <pc:sldMk cId="0" sldId="597"/>
        </pc:sldMkLst>
      </pc:sldChg>
      <pc:sldChg chg="del">
        <pc:chgData name="Václav Trčka" userId="d844193feb30486d" providerId="LiveId" clId="{BCCFE962-2CCA-4571-91F2-1B04C4D00481}" dt="2023-06-02T11:03:14.078" v="2280" actId="47"/>
        <pc:sldMkLst>
          <pc:docMk/>
          <pc:sldMk cId="0" sldId="598"/>
        </pc:sldMkLst>
      </pc:sldChg>
      <pc:sldChg chg="del">
        <pc:chgData name="Václav Trčka" userId="d844193feb30486d" providerId="LiveId" clId="{BCCFE962-2CCA-4571-91F2-1B04C4D00481}" dt="2023-06-02T11:03:15.031" v="2281" actId="47"/>
        <pc:sldMkLst>
          <pc:docMk/>
          <pc:sldMk cId="0" sldId="599"/>
        </pc:sldMkLst>
      </pc:sldChg>
      <pc:sldChg chg="addSp delSp modSp add del mod">
        <pc:chgData name="Václav Trčka" userId="d844193feb30486d" providerId="LiveId" clId="{BCCFE962-2CCA-4571-91F2-1B04C4D00481}" dt="2023-06-07T08:38:11.801" v="3460"/>
        <pc:sldMkLst>
          <pc:docMk/>
          <pc:sldMk cId="0" sldId="600"/>
        </pc:sldMkLst>
        <pc:spChg chg="mod">
          <ac:chgData name="Václav Trčka" userId="d844193feb30486d" providerId="LiveId" clId="{BCCFE962-2CCA-4571-91F2-1B04C4D00481}" dt="2023-06-07T08:19:22.618" v="3401" actId="1076"/>
          <ac:spMkLst>
            <pc:docMk/>
            <pc:sldMk cId="0" sldId="600"/>
            <ac:spMk id="4" creationId="{00000000-0000-0000-0000-000000000000}"/>
          </ac:spMkLst>
        </pc:spChg>
        <pc:spChg chg="del mod">
          <ac:chgData name="Václav Trčka" userId="d844193feb30486d" providerId="LiveId" clId="{BCCFE962-2CCA-4571-91F2-1B04C4D00481}" dt="2023-06-02T11:09:31.866" v="2527" actId="478"/>
          <ac:spMkLst>
            <pc:docMk/>
            <pc:sldMk cId="0" sldId="600"/>
            <ac:spMk id="7" creationId="{00000000-0000-0000-0000-000000000000}"/>
          </ac:spMkLst>
        </pc:spChg>
        <pc:spChg chg="add mod">
          <ac:chgData name="Václav Trčka" userId="d844193feb30486d" providerId="LiveId" clId="{BCCFE962-2CCA-4571-91F2-1B04C4D00481}" dt="2023-06-07T08:19:10.520" v="3398"/>
          <ac:spMkLst>
            <pc:docMk/>
            <pc:sldMk cId="0" sldId="600"/>
            <ac:spMk id="7" creationId="{7C15C967-321B-D6A2-B2CA-FB5A6FC0E624}"/>
          </ac:spMkLst>
        </pc:spChg>
        <pc:spChg chg="mod">
          <ac:chgData name="Václav Trčka" userId="d844193feb30486d" providerId="LiveId" clId="{BCCFE962-2CCA-4571-91F2-1B04C4D00481}" dt="2023-06-02T11:34:18.341" v="3099" actId="6549"/>
          <ac:spMkLst>
            <pc:docMk/>
            <pc:sldMk cId="0" sldId="600"/>
            <ac:spMk id="9" creationId="{00000000-0000-0000-0000-000000000000}"/>
          </ac:spMkLst>
        </pc:spChg>
        <pc:spChg chg="mod">
          <ac:chgData name="Václav Trčka" userId="d844193feb30486d" providerId="LiveId" clId="{BCCFE962-2CCA-4571-91F2-1B04C4D00481}" dt="2023-06-02T11:34:43.339" v="3114" actId="6549"/>
          <ac:spMkLst>
            <pc:docMk/>
            <pc:sldMk cId="0" sldId="600"/>
            <ac:spMk id="10" creationId="{00000000-0000-0000-0000-000000000000}"/>
          </ac:spMkLst>
        </pc:spChg>
        <pc:picChg chg="mod">
          <ac:chgData name="Václav Trčka" userId="d844193feb30486d" providerId="LiveId" clId="{BCCFE962-2CCA-4571-91F2-1B04C4D00481}" dt="2023-06-07T08:19:18.929" v="3400" actId="1076"/>
          <ac:picMkLst>
            <pc:docMk/>
            <pc:sldMk cId="0" sldId="600"/>
            <ac:picMk id="2" creationId="{00000000-0000-0000-0000-000000000000}"/>
          </ac:picMkLst>
        </pc:picChg>
        <pc:picChg chg="add mod">
          <ac:chgData name="Václav Trčka" userId="d844193feb30486d" providerId="LiveId" clId="{BCCFE962-2CCA-4571-91F2-1B04C4D00481}" dt="2023-06-02T11:09:49.159" v="2529" actId="1076"/>
          <ac:picMkLst>
            <pc:docMk/>
            <pc:sldMk cId="0" sldId="600"/>
            <ac:picMk id="6" creationId="{CDDB8129-D519-DD73-DD15-F85201FF5609}"/>
          </ac:picMkLst>
        </pc:picChg>
        <pc:picChg chg="add del mod">
          <ac:chgData name="Václav Trčka" userId="d844193feb30486d" providerId="LiveId" clId="{BCCFE962-2CCA-4571-91F2-1B04C4D00481}" dt="2023-06-07T08:19:55.745" v="3408" actId="478"/>
          <ac:picMkLst>
            <pc:docMk/>
            <pc:sldMk cId="0" sldId="600"/>
            <ac:picMk id="8" creationId="{7D99507A-3570-0834-1B59-0FBC4A2B0343}"/>
          </ac:picMkLst>
        </pc:picChg>
        <pc:picChg chg="add del mod">
          <ac:chgData name="Václav Trčka" userId="d844193feb30486d" providerId="LiveId" clId="{BCCFE962-2CCA-4571-91F2-1B04C4D00481}" dt="2023-06-07T08:38:11.239" v="3459" actId="478"/>
          <ac:picMkLst>
            <pc:docMk/>
            <pc:sldMk cId="0" sldId="600"/>
            <ac:picMk id="11" creationId="{EE111343-235B-1FAB-B089-DF32DF237A92}"/>
          </ac:picMkLst>
        </pc:picChg>
        <pc:picChg chg="add mod">
          <ac:chgData name="Václav Trčka" userId="d844193feb30486d" providerId="LiveId" clId="{BCCFE962-2CCA-4571-91F2-1B04C4D00481}" dt="2023-06-07T08:38:11.801" v="3460"/>
          <ac:picMkLst>
            <pc:docMk/>
            <pc:sldMk cId="0" sldId="600"/>
            <ac:picMk id="12" creationId="{34524393-DD09-DD7E-6FCD-35FBFDCFF9D5}"/>
          </ac:picMkLst>
        </pc:picChg>
      </pc:sldChg>
      <pc:sldChg chg="del">
        <pc:chgData name="Václav Trčka" userId="d844193feb30486d" providerId="LiveId" clId="{BCCFE962-2CCA-4571-91F2-1B04C4D00481}" dt="2023-06-02T11:09:51.613" v="2530" actId="47"/>
        <pc:sldMkLst>
          <pc:docMk/>
          <pc:sldMk cId="0" sldId="601"/>
        </pc:sldMkLst>
      </pc:sldChg>
      <pc:sldChg chg="del">
        <pc:chgData name="Václav Trčka" userId="d844193feb30486d" providerId="LiveId" clId="{BCCFE962-2CCA-4571-91F2-1B04C4D00481}" dt="2023-06-02T11:09:52.896" v="2531" actId="47"/>
        <pc:sldMkLst>
          <pc:docMk/>
          <pc:sldMk cId="0" sldId="602"/>
        </pc:sldMkLst>
      </pc:sldChg>
      <pc:sldChg chg="del">
        <pc:chgData name="Václav Trčka" userId="d844193feb30486d" providerId="LiveId" clId="{BCCFE962-2CCA-4571-91F2-1B04C4D00481}" dt="2023-06-02T11:10:21.659" v="2532" actId="47"/>
        <pc:sldMkLst>
          <pc:docMk/>
          <pc:sldMk cId="0" sldId="603"/>
        </pc:sldMkLst>
      </pc:sldChg>
      <pc:sldChg chg="del">
        <pc:chgData name="Václav Trčka" userId="d844193feb30486d" providerId="LiveId" clId="{BCCFE962-2CCA-4571-91F2-1B04C4D00481}" dt="2023-06-02T11:10:23.130" v="2533" actId="47"/>
        <pc:sldMkLst>
          <pc:docMk/>
          <pc:sldMk cId="0" sldId="604"/>
        </pc:sldMkLst>
      </pc:sldChg>
      <pc:sldChg chg="del">
        <pc:chgData name="Václav Trčka" userId="d844193feb30486d" providerId="LiveId" clId="{BCCFE962-2CCA-4571-91F2-1B04C4D00481}" dt="2023-06-02T11:02:39.643" v="2271" actId="47"/>
        <pc:sldMkLst>
          <pc:docMk/>
          <pc:sldMk cId="0" sldId="606"/>
        </pc:sldMkLst>
      </pc:sldChg>
      <pc:sldChg chg="del">
        <pc:chgData name="Václav Trčka" userId="d844193feb30486d" providerId="LiveId" clId="{BCCFE962-2CCA-4571-91F2-1B04C4D00481}" dt="2023-06-02T11:02:44.567" v="2272" actId="47"/>
        <pc:sldMkLst>
          <pc:docMk/>
          <pc:sldMk cId="0" sldId="607"/>
        </pc:sldMkLst>
      </pc:sldChg>
      <pc:sldChg chg="del">
        <pc:chgData name="Václav Trčka" userId="d844193feb30486d" providerId="LiveId" clId="{BCCFE962-2CCA-4571-91F2-1B04C4D00481}" dt="2023-06-02T10:51:35.629" v="1979" actId="47"/>
        <pc:sldMkLst>
          <pc:docMk/>
          <pc:sldMk cId="0" sldId="626"/>
        </pc:sldMkLst>
      </pc:sldChg>
      <pc:sldChg chg="del">
        <pc:chgData name="Václav Trčka" userId="d844193feb30486d" providerId="LiveId" clId="{BCCFE962-2CCA-4571-91F2-1B04C4D00481}" dt="2023-06-02T09:03:55.834" v="1640" actId="47"/>
        <pc:sldMkLst>
          <pc:docMk/>
          <pc:sldMk cId="0" sldId="628"/>
        </pc:sldMkLst>
      </pc:sldChg>
      <pc:sldChg chg="del">
        <pc:chgData name="Václav Trčka" userId="d844193feb30486d" providerId="LiveId" clId="{BCCFE962-2CCA-4571-91F2-1B04C4D00481}" dt="2023-06-02T10:56:50.252" v="1984" actId="47"/>
        <pc:sldMkLst>
          <pc:docMk/>
          <pc:sldMk cId="0" sldId="629"/>
        </pc:sldMkLst>
      </pc:sldChg>
      <pc:sldChg chg="addSp delSp modSp add del mod">
        <pc:chgData name="Václav Trčka" userId="d844193feb30486d" providerId="LiveId" clId="{BCCFE962-2CCA-4571-91F2-1B04C4D00481}" dt="2023-06-07T08:38:23.966" v="3462"/>
        <pc:sldMkLst>
          <pc:docMk/>
          <pc:sldMk cId="0" sldId="630"/>
        </pc:sldMkLst>
        <pc:spChg chg="add mod">
          <ac:chgData name="Václav Trčka" userId="d844193feb30486d" providerId="LiveId" clId="{BCCFE962-2CCA-4571-91F2-1B04C4D00481}" dt="2023-06-07T08:19:25.918" v="3402"/>
          <ac:spMkLst>
            <pc:docMk/>
            <pc:sldMk cId="0" sldId="630"/>
            <ac:spMk id="2" creationId="{5C9F96EA-9FC3-456A-F5C7-E97BAA0B2B5B}"/>
          </ac:spMkLst>
        </pc:spChg>
        <pc:spChg chg="mod">
          <ac:chgData name="Václav Trčka" userId="d844193feb30486d" providerId="LiveId" clId="{BCCFE962-2CCA-4571-91F2-1B04C4D00481}" dt="2023-06-07T08:19:30.815" v="3403" actId="1076"/>
          <ac:spMkLst>
            <pc:docMk/>
            <pc:sldMk cId="0" sldId="630"/>
            <ac:spMk id="4" creationId="{00000000-0000-0000-0000-000000000000}"/>
          </ac:spMkLst>
        </pc:spChg>
        <pc:spChg chg="del">
          <ac:chgData name="Václav Trčka" userId="d844193feb30486d" providerId="LiveId" clId="{BCCFE962-2CCA-4571-91F2-1B04C4D00481}" dt="2023-06-02T11:16:30.257" v="2777" actId="478"/>
          <ac:spMkLst>
            <pc:docMk/>
            <pc:sldMk cId="0" sldId="630"/>
            <ac:spMk id="7" creationId="{00000000-0000-0000-0000-000000000000}"/>
          </ac:spMkLst>
        </pc:spChg>
        <pc:spChg chg="mod">
          <ac:chgData name="Václav Trčka" userId="d844193feb30486d" providerId="LiveId" clId="{BCCFE962-2CCA-4571-91F2-1B04C4D00481}" dt="2023-06-02T11:45:43.381" v="3366" actId="20577"/>
          <ac:spMkLst>
            <pc:docMk/>
            <pc:sldMk cId="0" sldId="630"/>
            <ac:spMk id="9" creationId="{00000000-0000-0000-0000-000000000000}"/>
          </ac:spMkLst>
        </pc:spChg>
        <pc:spChg chg="mod">
          <ac:chgData name="Václav Trčka" userId="d844193feb30486d" providerId="LiveId" clId="{BCCFE962-2CCA-4571-91F2-1B04C4D00481}" dt="2023-06-02T11:16:26.816" v="2776" actId="6549"/>
          <ac:spMkLst>
            <pc:docMk/>
            <pc:sldMk cId="0" sldId="630"/>
            <ac:spMk id="10" creationId="{00000000-0000-0000-0000-000000000000}"/>
          </ac:spMkLst>
        </pc:spChg>
        <pc:picChg chg="del">
          <ac:chgData name="Václav Trčka" userId="d844193feb30486d" providerId="LiveId" clId="{BCCFE962-2CCA-4571-91F2-1B04C4D00481}" dt="2023-06-02T11:20:59.546" v="2792" actId="478"/>
          <ac:picMkLst>
            <pc:docMk/>
            <pc:sldMk cId="0" sldId="630"/>
            <ac:picMk id="2" creationId="{00000000-0000-0000-0000-000000000000}"/>
          </ac:picMkLst>
        </pc:picChg>
        <pc:picChg chg="add del mod">
          <ac:chgData name="Václav Trčka" userId="d844193feb30486d" providerId="LiveId" clId="{BCCFE962-2CCA-4571-91F2-1B04C4D00481}" dt="2023-06-02T11:20:07.864" v="2785" actId="478"/>
          <ac:picMkLst>
            <pc:docMk/>
            <pc:sldMk cId="0" sldId="630"/>
            <ac:picMk id="5" creationId="{ECF1EB11-335E-24E4-313A-1A6CCD4F157C}"/>
          </ac:picMkLst>
        </pc:picChg>
        <pc:picChg chg="add del mod">
          <ac:chgData name="Václav Trčka" userId="d844193feb30486d" providerId="LiveId" clId="{BCCFE962-2CCA-4571-91F2-1B04C4D00481}" dt="2023-06-07T08:38:23.466" v="3461" actId="478"/>
          <ac:picMkLst>
            <pc:docMk/>
            <pc:sldMk cId="0" sldId="630"/>
            <ac:picMk id="5" creationId="{F661C96F-A1A0-9CDA-F005-776072403113}"/>
          </ac:picMkLst>
        </pc:picChg>
        <pc:picChg chg="add mod">
          <ac:chgData name="Václav Trčka" userId="d844193feb30486d" providerId="LiveId" clId="{BCCFE962-2CCA-4571-91F2-1B04C4D00481}" dt="2023-06-02T11:19:55.154" v="2783" actId="1076"/>
          <ac:picMkLst>
            <pc:docMk/>
            <pc:sldMk cId="0" sldId="630"/>
            <ac:picMk id="6" creationId="{4C907188-F822-3066-B40C-E6EB2CC7E565}"/>
          </ac:picMkLst>
        </pc:picChg>
        <pc:picChg chg="add mod">
          <ac:chgData name="Václav Trčka" userId="d844193feb30486d" providerId="LiveId" clId="{BCCFE962-2CCA-4571-91F2-1B04C4D00481}" dt="2023-06-07T08:38:23.966" v="3462"/>
          <ac:picMkLst>
            <pc:docMk/>
            <pc:sldMk cId="0" sldId="630"/>
            <ac:picMk id="7" creationId="{4E641C93-52DF-C4CC-0E97-DF56ABF2E2E1}"/>
          </ac:picMkLst>
        </pc:picChg>
        <pc:picChg chg="add mod">
          <ac:chgData name="Václav Trčka" userId="d844193feb30486d" providerId="LiveId" clId="{BCCFE962-2CCA-4571-91F2-1B04C4D00481}" dt="2023-06-02T11:20:11.208" v="2786" actId="1076"/>
          <ac:picMkLst>
            <pc:docMk/>
            <pc:sldMk cId="0" sldId="630"/>
            <ac:picMk id="8" creationId="{078661D9-9463-DAE0-8A75-8EC6A2C39772}"/>
          </ac:picMkLst>
        </pc:picChg>
        <pc:picChg chg="add mod">
          <ac:chgData name="Václav Trčka" userId="d844193feb30486d" providerId="LiveId" clId="{BCCFE962-2CCA-4571-91F2-1B04C4D00481}" dt="2023-06-02T11:21:03.048" v="2793" actId="1076"/>
          <ac:picMkLst>
            <pc:docMk/>
            <pc:sldMk cId="0" sldId="630"/>
            <ac:picMk id="11" creationId="{F60192A1-82B9-8423-BAA2-F5B975D538F6}"/>
          </ac:picMkLst>
        </pc:picChg>
        <pc:picChg chg="add del mod">
          <ac:chgData name="Václav Trčka" userId="d844193feb30486d" providerId="LiveId" clId="{BCCFE962-2CCA-4571-91F2-1B04C4D00481}" dt="2023-06-07T08:19:50.275" v="3407" actId="478"/>
          <ac:picMkLst>
            <pc:docMk/>
            <pc:sldMk cId="0" sldId="630"/>
            <ac:picMk id="12" creationId="{CF79289B-D4BB-2A12-7055-60586D276030}"/>
          </ac:picMkLst>
        </pc:picChg>
      </pc:sldChg>
      <pc:sldChg chg="del">
        <pc:chgData name="Václav Trčka" userId="d844193feb30486d" providerId="LiveId" clId="{BCCFE962-2CCA-4571-91F2-1B04C4D00481}" dt="2023-06-02T11:16:57.902" v="2780" actId="47"/>
        <pc:sldMkLst>
          <pc:docMk/>
          <pc:sldMk cId="0" sldId="631"/>
        </pc:sldMkLst>
      </pc:sldChg>
      <pc:sldChg chg="del">
        <pc:chgData name="Václav Trčka" userId="d844193feb30486d" providerId="LiveId" clId="{BCCFE962-2CCA-4571-91F2-1B04C4D00481}" dt="2023-06-02T11:17:11.796" v="2781" actId="47"/>
        <pc:sldMkLst>
          <pc:docMk/>
          <pc:sldMk cId="0" sldId="632"/>
        </pc:sldMkLst>
      </pc:sldChg>
      <pc:sldChg chg="del">
        <pc:chgData name="Václav Trčka" userId="d844193feb30486d" providerId="LiveId" clId="{BCCFE962-2CCA-4571-91F2-1B04C4D00481}" dt="2023-06-02T11:21:10.424" v="2794" actId="47"/>
        <pc:sldMkLst>
          <pc:docMk/>
          <pc:sldMk cId="0" sldId="633"/>
        </pc:sldMkLst>
      </pc:sldChg>
      <pc:sldChg chg="del">
        <pc:chgData name="Václav Trčka" userId="d844193feb30486d" providerId="LiveId" clId="{BCCFE962-2CCA-4571-91F2-1B04C4D00481}" dt="2023-06-02T11:21:11.532" v="2795" actId="47"/>
        <pc:sldMkLst>
          <pc:docMk/>
          <pc:sldMk cId="0" sldId="634"/>
        </pc:sldMkLst>
      </pc:sldChg>
      <pc:sldChg chg="del">
        <pc:chgData name="Václav Trčka" userId="d844193feb30486d" providerId="LiveId" clId="{BCCFE962-2CCA-4571-91F2-1B04C4D00481}" dt="2023-06-02T11:21:15.003" v="2796" actId="47"/>
        <pc:sldMkLst>
          <pc:docMk/>
          <pc:sldMk cId="0" sldId="635"/>
        </pc:sldMkLst>
      </pc:sldChg>
      <pc:sldChg chg="del">
        <pc:chgData name="Václav Trčka" userId="d844193feb30486d" providerId="LiveId" clId="{BCCFE962-2CCA-4571-91F2-1B04C4D00481}" dt="2023-06-02T11:21:15.894" v="2797" actId="47"/>
        <pc:sldMkLst>
          <pc:docMk/>
          <pc:sldMk cId="0" sldId="636"/>
        </pc:sldMkLst>
      </pc:sldChg>
      <pc:sldChg chg="addSp delSp modSp add del mod">
        <pc:chgData name="Václav Trčka" userId="d844193feb30486d" providerId="LiveId" clId="{BCCFE962-2CCA-4571-91F2-1B04C4D00481}" dt="2023-06-07T08:19:45.040" v="3406" actId="478"/>
        <pc:sldMkLst>
          <pc:docMk/>
          <pc:sldMk cId="0" sldId="637"/>
        </pc:sldMkLst>
        <pc:spChg chg="mod">
          <ac:chgData name="Václav Trčka" userId="d844193feb30486d" providerId="LiveId" clId="{BCCFE962-2CCA-4571-91F2-1B04C4D00481}" dt="2023-06-07T08:19:40.505" v="3405" actId="1076"/>
          <ac:spMkLst>
            <pc:docMk/>
            <pc:sldMk cId="0" sldId="637"/>
            <ac:spMk id="4" creationId="{00000000-0000-0000-0000-000000000000}"/>
          </ac:spMkLst>
        </pc:spChg>
        <pc:spChg chg="add mod">
          <ac:chgData name="Václav Trčka" userId="d844193feb30486d" providerId="LiveId" clId="{BCCFE962-2CCA-4571-91F2-1B04C4D00481}" dt="2023-06-07T08:19:35.130" v="3404"/>
          <ac:spMkLst>
            <pc:docMk/>
            <pc:sldMk cId="0" sldId="637"/>
            <ac:spMk id="6" creationId="{09750523-3035-7704-3E4E-A541D3E97DFA}"/>
          </ac:spMkLst>
        </pc:spChg>
        <pc:spChg chg="del mod">
          <ac:chgData name="Václav Trčka" userId="d844193feb30486d" providerId="LiveId" clId="{BCCFE962-2CCA-4571-91F2-1B04C4D00481}" dt="2023-06-02T11:25:00.032" v="2957" actId="478"/>
          <ac:spMkLst>
            <pc:docMk/>
            <pc:sldMk cId="0" sldId="637"/>
            <ac:spMk id="7" creationId="{00000000-0000-0000-0000-000000000000}"/>
          </ac:spMkLst>
        </pc:spChg>
        <pc:spChg chg="mod">
          <ac:chgData name="Václav Trčka" userId="d844193feb30486d" providerId="LiveId" clId="{BCCFE962-2CCA-4571-91F2-1B04C4D00481}" dt="2023-06-02T11:35:25.020" v="3123" actId="20577"/>
          <ac:spMkLst>
            <pc:docMk/>
            <pc:sldMk cId="0" sldId="637"/>
            <ac:spMk id="9" creationId="{00000000-0000-0000-0000-000000000000}"/>
          </ac:spMkLst>
        </pc:spChg>
        <pc:spChg chg="mod">
          <ac:chgData name="Václav Trčka" userId="d844193feb30486d" providerId="LiveId" clId="{BCCFE962-2CCA-4571-91F2-1B04C4D00481}" dt="2023-06-02T11:24:53.245" v="2955" actId="20577"/>
          <ac:spMkLst>
            <pc:docMk/>
            <pc:sldMk cId="0" sldId="637"/>
            <ac:spMk id="10" creationId="{00000000-0000-0000-0000-000000000000}"/>
          </ac:spMkLst>
        </pc:spChg>
        <pc:picChg chg="add del mod">
          <ac:chgData name="Václav Trčka" userId="d844193feb30486d" providerId="LiveId" clId="{BCCFE962-2CCA-4571-91F2-1B04C4D00481}" dt="2023-06-07T08:19:45.040" v="3406" actId="478"/>
          <ac:picMkLst>
            <pc:docMk/>
            <pc:sldMk cId="0" sldId="637"/>
            <ac:picMk id="5" creationId="{A76CA08B-E79F-02A3-EFA1-A9C4F888E9DB}"/>
          </ac:picMkLst>
        </pc:picChg>
        <pc:picChg chg="add mod">
          <ac:chgData name="Václav Trčka" userId="d844193feb30486d" providerId="LiveId" clId="{BCCFE962-2CCA-4571-91F2-1B04C4D00481}" dt="2023-06-07T08:19:35.130" v="3404"/>
          <ac:picMkLst>
            <pc:docMk/>
            <pc:sldMk cId="0" sldId="637"/>
            <ac:picMk id="7" creationId="{5239698B-F50F-D3D3-26E8-7AAC03E33B4D}"/>
          </ac:picMkLst>
        </pc:picChg>
      </pc:sldChg>
      <pc:sldChg chg="del">
        <pc:chgData name="Václav Trčka" userId="d844193feb30486d" providerId="LiveId" clId="{BCCFE962-2CCA-4571-91F2-1B04C4D00481}" dt="2023-06-02T11:25:08.382" v="2958" actId="47"/>
        <pc:sldMkLst>
          <pc:docMk/>
          <pc:sldMk cId="0" sldId="639"/>
        </pc:sldMkLst>
      </pc:sldChg>
      <pc:sldChg chg="del">
        <pc:chgData name="Václav Trčka" userId="d844193feb30486d" providerId="LiveId" clId="{BCCFE962-2CCA-4571-91F2-1B04C4D00481}" dt="2023-06-02T11:25:11.120" v="2959" actId="47"/>
        <pc:sldMkLst>
          <pc:docMk/>
          <pc:sldMk cId="0" sldId="640"/>
        </pc:sldMkLst>
      </pc:sldChg>
      <pc:sldChg chg="del">
        <pc:chgData name="Václav Trčka" userId="d844193feb30486d" providerId="LiveId" clId="{BCCFE962-2CCA-4571-91F2-1B04C4D00481}" dt="2023-06-02T11:25:12.949" v="2960" actId="47"/>
        <pc:sldMkLst>
          <pc:docMk/>
          <pc:sldMk cId="0" sldId="641"/>
        </pc:sldMkLst>
      </pc:sldChg>
      <pc:sldChg chg="del">
        <pc:chgData name="Václav Trčka" userId="d844193feb30486d" providerId="LiveId" clId="{BCCFE962-2CCA-4571-91F2-1B04C4D00481}" dt="2023-06-02T11:25:14.561" v="2961" actId="47"/>
        <pc:sldMkLst>
          <pc:docMk/>
          <pc:sldMk cId="0" sldId="642"/>
        </pc:sldMkLst>
      </pc:sldChg>
      <pc:sldChg chg="del">
        <pc:chgData name="Václav Trčka" userId="d844193feb30486d" providerId="LiveId" clId="{BCCFE962-2CCA-4571-91F2-1B04C4D00481}" dt="2023-06-02T11:25:22.421" v="2964" actId="47"/>
        <pc:sldMkLst>
          <pc:docMk/>
          <pc:sldMk cId="0" sldId="643"/>
        </pc:sldMkLst>
      </pc:sldChg>
      <pc:sldChg chg="del">
        <pc:chgData name="Václav Trčka" userId="d844193feb30486d" providerId="LiveId" clId="{BCCFE962-2CCA-4571-91F2-1B04C4D00481}" dt="2023-06-02T11:25:23.719" v="2967" actId="47"/>
        <pc:sldMkLst>
          <pc:docMk/>
          <pc:sldMk cId="0" sldId="644"/>
        </pc:sldMkLst>
      </pc:sldChg>
      <pc:sldChg chg="del">
        <pc:chgData name="Václav Trčka" userId="d844193feb30486d" providerId="LiveId" clId="{BCCFE962-2CCA-4571-91F2-1B04C4D00481}" dt="2023-06-02T11:25:23.984" v="2968" actId="47"/>
        <pc:sldMkLst>
          <pc:docMk/>
          <pc:sldMk cId="0" sldId="645"/>
        </pc:sldMkLst>
      </pc:sldChg>
      <pc:sldChg chg="del">
        <pc:chgData name="Václav Trčka" userId="d844193feb30486d" providerId="LiveId" clId="{BCCFE962-2CCA-4571-91F2-1B04C4D00481}" dt="2023-06-02T11:25:24.407" v="2970" actId="47"/>
        <pc:sldMkLst>
          <pc:docMk/>
          <pc:sldMk cId="0" sldId="646"/>
        </pc:sldMkLst>
      </pc:sldChg>
      <pc:sldChg chg="del">
        <pc:chgData name="Václav Trčka" userId="d844193feb30486d" providerId="LiveId" clId="{BCCFE962-2CCA-4571-91F2-1B04C4D00481}" dt="2023-06-02T11:25:24.610" v="2971" actId="47"/>
        <pc:sldMkLst>
          <pc:docMk/>
          <pc:sldMk cId="0" sldId="647"/>
        </pc:sldMkLst>
      </pc:sldChg>
      <pc:sldChg chg="del">
        <pc:chgData name="Václav Trčka" userId="d844193feb30486d" providerId="LiveId" clId="{BCCFE962-2CCA-4571-91F2-1B04C4D00481}" dt="2023-06-02T11:22:37.824" v="2848" actId="47"/>
        <pc:sldMkLst>
          <pc:docMk/>
          <pc:sldMk cId="0" sldId="648"/>
        </pc:sldMkLst>
      </pc:sldChg>
      <pc:sldChg chg="del">
        <pc:chgData name="Václav Trčka" userId="d844193feb30486d" providerId="LiveId" clId="{BCCFE962-2CCA-4571-91F2-1B04C4D00481}" dt="2023-06-02T11:25:24.813" v="2972" actId="47"/>
        <pc:sldMkLst>
          <pc:docMk/>
          <pc:sldMk cId="0" sldId="649"/>
        </pc:sldMkLst>
      </pc:sldChg>
      <pc:sldChg chg="del">
        <pc:chgData name="Václav Trčka" userId="d844193feb30486d" providerId="LiveId" clId="{BCCFE962-2CCA-4571-91F2-1B04C4D00481}" dt="2023-06-02T11:25:25.001" v="2973" actId="47"/>
        <pc:sldMkLst>
          <pc:docMk/>
          <pc:sldMk cId="0" sldId="650"/>
        </pc:sldMkLst>
      </pc:sldChg>
      <pc:sldChg chg="del">
        <pc:chgData name="Václav Trčka" userId="d844193feb30486d" providerId="LiveId" clId="{BCCFE962-2CCA-4571-91F2-1B04C4D00481}" dt="2023-06-02T11:25:25.173" v="2974" actId="47"/>
        <pc:sldMkLst>
          <pc:docMk/>
          <pc:sldMk cId="0" sldId="651"/>
        </pc:sldMkLst>
      </pc:sldChg>
      <pc:sldChg chg="del">
        <pc:chgData name="Václav Trčka" userId="d844193feb30486d" providerId="LiveId" clId="{BCCFE962-2CCA-4571-91F2-1B04C4D00481}" dt="2023-06-02T11:25:25.423" v="2975" actId="47"/>
        <pc:sldMkLst>
          <pc:docMk/>
          <pc:sldMk cId="0" sldId="654"/>
        </pc:sldMkLst>
      </pc:sldChg>
      <pc:sldChg chg="del">
        <pc:chgData name="Václav Trčka" userId="d844193feb30486d" providerId="LiveId" clId="{BCCFE962-2CCA-4571-91F2-1B04C4D00481}" dt="2023-06-02T11:25:24.235" v="2969" actId="47"/>
        <pc:sldMkLst>
          <pc:docMk/>
          <pc:sldMk cId="0" sldId="660"/>
        </pc:sldMkLst>
      </pc:sldChg>
      <pc:sldChg chg="del">
        <pc:chgData name="Václav Trčka" userId="d844193feb30486d" providerId="LiveId" clId="{BCCFE962-2CCA-4571-91F2-1B04C4D00481}" dt="2023-06-02T11:25:23.062" v="2965" actId="47"/>
        <pc:sldMkLst>
          <pc:docMk/>
          <pc:sldMk cId="0" sldId="661"/>
        </pc:sldMkLst>
      </pc:sldChg>
      <pc:sldChg chg="del">
        <pc:chgData name="Václav Trčka" userId="d844193feb30486d" providerId="LiveId" clId="{BCCFE962-2CCA-4571-91F2-1B04C4D00481}" dt="2023-06-02T11:25:23.421" v="2966" actId="47"/>
        <pc:sldMkLst>
          <pc:docMk/>
          <pc:sldMk cId="0" sldId="662"/>
        </pc:sldMkLst>
      </pc:sldChg>
      <pc:sldChg chg="del">
        <pc:chgData name="Václav Trčka" userId="d844193feb30486d" providerId="LiveId" clId="{BCCFE962-2CCA-4571-91F2-1B04C4D00481}" dt="2023-06-02T08:24:55.758" v="639" actId="47"/>
        <pc:sldMkLst>
          <pc:docMk/>
          <pc:sldMk cId="0" sldId="692"/>
        </pc:sldMkLst>
      </pc:sldChg>
      <pc:sldChg chg="del">
        <pc:chgData name="Václav Trčka" userId="d844193feb30486d" providerId="LiveId" clId="{BCCFE962-2CCA-4571-91F2-1B04C4D00481}" dt="2023-06-02T09:03:34.107" v="1627" actId="47"/>
        <pc:sldMkLst>
          <pc:docMk/>
          <pc:sldMk cId="0" sldId="810"/>
        </pc:sldMkLst>
      </pc:sldChg>
      <pc:sldChg chg="del">
        <pc:chgData name="Václav Trčka" userId="d844193feb30486d" providerId="LiveId" clId="{BCCFE962-2CCA-4571-91F2-1B04C4D00481}" dt="2023-06-02T09:04:05.568" v="1648" actId="47"/>
        <pc:sldMkLst>
          <pc:docMk/>
          <pc:sldMk cId="0" sldId="1016"/>
        </pc:sldMkLst>
      </pc:sldChg>
      <pc:sldChg chg="del">
        <pc:chgData name="Václav Trčka" userId="d844193feb30486d" providerId="LiveId" clId="{BCCFE962-2CCA-4571-91F2-1B04C4D00481}" dt="2023-06-02T09:04:03.193" v="1646" actId="47"/>
        <pc:sldMkLst>
          <pc:docMk/>
          <pc:sldMk cId="0" sldId="1018"/>
        </pc:sldMkLst>
      </pc:sldChg>
      <pc:sldChg chg="del">
        <pc:chgData name="Václav Trčka" userId="d844193feb30486d" providerId="LiveId" clId="{BCCFE962-2CCA-4571-91F2-1B04C4D00481}" dt="2023-06-02T11:25:20.404" v="2962" actId="47"/>
        <pc:sldMkLst>
          <pc:docMk/>
          <pc:sldMk cId="0" sldId="1080"/>
        </pc:sldMkLst>
      </pc:sldChg>
      <pc:sldChg chg="del">
        <pc:chgData name="Václav Trčka" userId="d844193feb30486d" providerId="LiveId" clId="{BCCFE962-2CCA-4571-91F2-1B04C4D00481}" dt="2023-06-02T11:25:20.967" v="2963" actId="47"/>
        <pc:sldMkLst>
          <pc:docMk/>
          <pc:sldMk cId="0" sldId="1081"/>
        </pc:sldMkLst>
      </pc:sldChg>
      <pc:sldChg chg="del">
        <pc:chgData name="Václav Trčka" userId="d844193feb30486d" providerId="LiveId" clId="{BCCFE962-2CCA-4571-91F2-1B04C4D00481}" dt="2023-06-02T08:24:58.773" v="641" actId="47"/>
        <pc:sldMkLst>
          <pc:docMk/>
          <pc:sldMk cId="0" sldId="1095"/>
        </pc:sldMkLst>
      </pc:sldChg>
      <pc:sldChg chg="del">
        <pc:chgData name="Václav Trčka" userId="d844193feb30486d" providerId="LiveId" clId="{BCCFE962-2CCA-4571-91F2-1B04C4D00481}" dt="2023-06-02T08:56:14.857" v="1431" actId="47"/>
        <pc:sldMkLst>
          <pc:docMk/>
          <pc:sldMk cId="0" sldId="121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8235-1F25-412A-B3C3-F9EB64AD570E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ABA04-E582-4388-AC59-0EFB758160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D0E49-C149-4143-A3FC-EAE0DB2B8AD1}" type="datetimeFigureOut">
              <a:rPr lang="zh-CN" altLang="en-US" smtClean="0"/>
              <a:t>2023/6/7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E5E5D-119E-425C-9F93-0F85B416B52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55D0E49-C149-4143-A3FC-EAE0DB2B8AD1}" type="datetimeFigureOut">
              <a:rPr lang="zh-CN" altLang="en-US" smtClean="0"/>
              <a:t>2023/6/7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55D0E49-C149-4143-A3FC-EAE0DB2B8AD1}" type="datetimeFigureOut">
              <a:rPr lang="zh-CN" altLang="en-US" smtClean="0"/>
              <a:t>2023/6/7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55D0E49-C149-4143-A3FC-EAE0DB2B8AD1}" type="datetimeFigureOut">
              <a:rPr lang="zh-CN" altLang="en-US" smtClean="0"/>
              <a:t>2023/6/7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1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497993" y="1837675"/>
            <a:ext cx="4147546" cy="12926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lvl="0" indent="0" algn="ctr" defTabSz="914400">
              <a:buFont typeface="Arial" panose="020B0604020202020204" pitchFamily="34" charset="0"/>
              <a:buNone/>
            </a:pPr>
            <a:r>
              <a:rPr lang="cs-CZ" altLang="en-US" sz="5400" b="1" dirty="0">
                <a:solidFill>
                  <a:srgbClr val="000066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VEXIM s.r.o.</a:t>
            </a:r>
            <a:endParaRPr lang="en-US" altLang="en-US" sz="5400" b="1" baseline="0" dirty="0">
              <a:solidFill>
                <a:srgbClr val="00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 algn="ctr" defTabSz="914400">
              <a:buNone/>
            </a:pPr>
            <a:r>
              <a:rPr lang="en-US" altLang="en-US" sz="2400" i="1" dirty="0">
                <a:solidFill>
                  <a:srgbClr val="000066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Dedicated to Rehabilitation</a:t>
            </a:r>
            <a:endParaRPr lang="en-US" altLang="en-US" sz="2400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027" name="Picture 4" descr="ren副本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5157788"/>
            <a:ext cx="1171575" cy="919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5" descr="DSC_01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5157788"/>
            <a:ext cx="1330325" cy="927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10" descr="DSC_006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5157788"/>
            <a:ext cx="1295400" cy="90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11" descr="漳州第三医院住院楼屋顶标识（终版）1106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5157788"/>
            <a:ext cx="1603375" cy="90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12" descr="img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5157788"/>
            <a:ext cx="1231900" cy="922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13" descr="WEB2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5157788"/>
            <a:ext cx="1223962" cy="91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ppt素材\大博产品线\trauma.png"/>
          <p:cNvPicPr>
            <a:picLocks noGrp="1" noChangeAspect="1" noChangeArrowheads="1"/>
          </p:cNvPicPr>
          <p:nvPr>
            <p:ph idx="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7439025" y="6281462"/>
            <a:ext cx="1256760" cy="291981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2578486" y="3320048"/>
            <a:ext cx="398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zh-CN" sz="2800" b="1" dirty="0" err="1">
                <a:solidFill>
                  <a:srgbClr val="01A0B8"/>
                </a:solidFill>
              </a:rPr>
              <a:t>Dlahovací</a:t>
            </a:r>
            <a:r>
              <a:rPr lang="cs-CZ" altLang="zh-CN" sz="2800" b="1" dirty="0">
                <a:solidFill>
                  <a:srgbClr val="01A0B8"/>
                </a:solidFill>
              </a:rPr>
              <a:t> systémy</a:t>
            </a:r>
            <a:endParaRPr lang="en-US" altLang="zh-CN" sz="2800" b="1" dirty="0"/>
          </a:p>
        </p:txBody>
      </p:sp>
      <p:pic>
        <p:nvPicPr>
          <p:cNvPr id="4" name="Obrázek 3" descr="Obsah obrázku Grafika, symbol, grafický design, Písmo&#10;&#10;Popis byl vytvořen automaticky">
            <a:extLst>
              <a:ext uri="{FF2B5EF4-FFF2-40B4-BE49-F238E27FC236}">
                <a16:creationId xmlns:a16="http://schemas.microsoft.com/office/drawing/2014/main" id="{5E20D72A-EE1E-4933-171E-A8F3F1794A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261" y="260648"/>
            <a:ext cx="760926" cy="289924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80393A8C-5921-669D-BF48-FFDFB25C527F}"/>
              </a:ext>
            </a:extLst>
          </p:cNvPr>
          <p:cNvSpPr/>
          <p:nvPr/>
        </p:nvSpPr>
        <p:spPr bwMode="auto">
          <a:xfrm>
            <a:off x="179512" y="116632"/>
            <a:ext cx="8712968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" name="Obrázek 5" descr="Obsah obrázku Grafika, symbol, grafický design, Písmo&#10;&#10;Popis byl vytvořen automaticky">
            <a:extLst>
              <a:ext uri="{FF2B5EF4-FFF2-40B4-BE49-F238E27FC236}">
                <a16:creationId xmlns:a16="http://schemas.microsoft.com/office/drawing/2014/main" id="{5B71F859-25C0-02C7-A56A-08D7BEEC5D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7" y="403749"/>
            <a:ext cx="1885245" cy="7183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/>
        </p:nvSpPr>
        <p:spPr>
          <a:xfrm>
            <a:off x="827584" y="953771"/>
            <a:ext cx="7886700" cy="99536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/>
          <a:p>
            <a:pPr lvl="0" indent="0">
              <a:lnSpc>
                <a:spcPct val="90000"/>
              </a:lnSpc>
            </a:pP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Dlaha </a:t>
            </a:r>
            <a:r>
              <a:rPr lang="cs-CZ" altLang="zh-CN" sz="2000" b="1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femurální</a:t>
            </a: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distální</a:t>
            </a:r>
            <a:endParaRPr lang="en-US" altLang="zh-CN" sz="2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53790" y="1865630"/>
            <a:ext cx="44538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anose="020B0604020202020204" pitchFamily="34" charset="0"/>
            </a:pPr>
            <a:r>
              <a:rPr lang="en-US" altLang="zh-CN" sz="1500" u="sng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Funkce</a:t>
            </a:r>
            <a:endParaRPr lang="cs-CZ" altLang="zh-CN" sz="1500" u="sng" strike="noStrike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fontAlgn="base">
              <a:buFont typeface="Arial" panose="020B0604020202020204" pitchFamily="34" charset="0"/>
            </a:pPr>
            <a:endParaRPr lang="cs-CZ" altLang="zh-CN" sz="1500" u="sng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Mini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i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nvazivní 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radiolucentní cílič umožňuje dokonalou kontrolu zavádění.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Anatomický tvar dlahy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Úhlově stabilní z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ajišťovací šrouby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.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</a:t>
            </a:r>
            <a:endParaRPr lang="en-US" altLang="zh-CN" sz="1500" strike="noStrike" noProof="1">
              <a:latin typeface="Arial" panose="020B0604020202020204" pitchFamily="34" charset="0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757930" y="4024630"/>
            <a:ext cx="472821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cs-CZ" altLang="zh-CN" sz="1500" u="sng" dirty="0">
                <a:latin typeface="Arial" panose="020B0604020202020204" pitchFamily="34" charset="0"/>
                <a:ea typeface="宋体" panose="02010600030101010101" pitchFamily="2" charset="-122"/>
              </a:rPr>
              <a:t>Indikace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marL="285750" lvl="0" indent="-285750" algn="l" fontAlgn="base">
              <a:buFontTx/>
              <a:buChar char="-"/>
            </a:pP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Kompletní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intraartikulární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zlomeniny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</a:t>
            </a:r>
            <a:endParaRPr lang="cs-CZ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marL="285750" lvl="0" indent="-285750" algn="l" fontAlgn="base">
              <a:buFontTx/>
              <a:buChar char="-"/>
            </a:pP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Mimokloubní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distální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diafyzární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zlomeniny</a:t>
            </a:r>
            <a:endParaRPr lang="cs-CZ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lvl="0" algn="l" fontAlgn="base"/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-   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Periprotetické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zlomeniny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</p:txBody>
      </p:sp>
      <p:pic>
        <p:nvPicPr>
          <p:cNvPr id="2" name="图片 1" descr="股骨远端锁定板固定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1783080"/>
            <a:ext cx="2180590" cy="3653155"/>
          </a:xfrm>
          <a:prstGeom prst="rect">
            <a:avLst/>
          </a:prstGeom>
        </p:spPr>
      </p:pic>
      <p:pic>
        <p:nvPicPr>
          <p:cNvPr id="5" name="图片 4" descr="股骨远端锁定板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" y="1988820"/>
            <a:ext cx="1012825" cy="3242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5703570"/>
            <a:ext cx="3075305" cy="51498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80A0F36-9F0B-004D-DB38-D90AE82B9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538" y="5079980"/>
            <a:ext cx="1788795" cy="1283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AC7C3EA5-5CF4-23F4-5E8E-52DD4A855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188" y="5040293"/>
            <a:ext cx="2077952" cy="1462797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0CF9E44-F03F-DFB2-5873-8E2B97387106}"/>
              </a:ext>
            </a:extLst>
          </p:cNvPr>
          <p:cNvSpPr/>
          <p:nvPr/>
        </p:nvSpPr>
        <p:spPr bwMode="auto">
          <a:xfrm>
            <a:off x="179512" y="116632"/>
            <a:ext cx="8712968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3" name="Obrázek 12" descr="Obsah obrázku Grafika, symbol, grafický design, Písmo&#10;&#10;Popis byl vytvořen automaticky">
            <a:extLst>
              <a:ext uri="{FF2B5EF4-FFF2-40B4-BE49-F238E27FC236}">
                <a16:creationId xmlns:a16="http://schemas.microsoft.com/office/drawing/2014/main" id="{06C0D631-6358-0DA1-EFBC-1D75B2AD5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7" y="403749"/>
            <a:ext cx="1885245" cy="7183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/>
        </p:nvSpPr>
        <p:spPr>
          <a:xfrm>
            <a:off x="899592" y="971469"/>
            <a:ext cx="7886700" cy="99536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/>
          <a:p>
            <a:pPr lvl="0" indent="0">
              <a:lnSpc>
                <a:spcPct val="90000"/>
              </a:lnSpc>
            </a:pP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Dlaha </a:t>
            </a:r>
            <a:r>
              <a:rPr lang="cs-CZ" altLang="zh-CN" sz="2000" b="1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tibiální</a:t>
            </a: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p</a:t>
            </a:r>
            <a:r>
              <a:rPr lang="en-US" altLang="zh-CN" sz="2000" b="1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roxim</a:t>
            </a:r>
            <a:r>
              <a:rPr lang="cs-CZ" altLang="zh-CN" sz="2000" b="1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ální</a:t>
            </a: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-  laterální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I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653790" y="2152650"/>
            <a:ext cx="4964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anose="020B0604020202020204" pitchFamily="34" charset="0"/>
            </a:pPr>
            <a:r>
              <a:rPr lang="cs-CZ" altLang="zh-CN" sz="1500" u="sng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Funkce</a:t>
            </a:r>
            <a:endParaRPr lang="en-US" altLang="zh-CN" sz="1500" u="sng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4.0mm </a:t>
            </a:r>
            <a:r>
              <a:rPr lang="cs-CZ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zajišťovací šrouby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Otvory pro dočasnou fixaci Kirschnerovými dráty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altLang="zh-CN" sz="1500" strike="noStrike" noProof="1">
              <a:latin typeface="Arial" panose="020B0604020202020204" pitchFamily="34" charset="0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653790" y="3429000"/>
            <a:ext cx="4728210" cy="12464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1500" u="sng" dirty="0">
                <a:latin typeface="Arial" panose="020B0604020202020204" pitchFamily="34" charset="0"/>
                <a:ea typeface="宋体" panose="02010600030101010101" pitchFamily="2" charset="-122"/>
              </a:rPr>
              <a:t>Indi</a:t>
            </a:r>
            <a:r>
              <a:rPr lang="cs-CZ" altLang="zh-CN" sz="1500" u="sng" dirty="0" err="1">
                <a:latin typeface="Arial" panose="020B0604020202020204" pitchFamily="34" charset="0"/>
                <a:ea typeface="宋体" panose="02010600030101010101" pitchFamily="2" charset="-122"/>
              </a:rPr>
              <a:t>kace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Proxim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á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l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ní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tibie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- 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Kompletní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intra-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artikul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ární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zlomeniny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- Extra-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artikul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á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r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ní zlomeniny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- 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Proxim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ální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zlomeniny diafýzy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</p:txBody>
      </p:sp>
      <p:pic>
        <p:nvPicPr>
          <p:cNvPr id="2" name="图片 1" descr="胫骨近端外侧锁定板I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005" y="1753870"/>
            <a:ext cx="1546860" cy="41802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05" y="5517515"/>
            <a:ext cx="2715260" cy="7740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02F040-2989-89B0-8436-AB196AE87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467" y="4221088"/>
            <a:ext cx="1693861" cy="235801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A2946AE-BAA9-62D3-3967-89E3E2FB719A}"/>
              </a:ext>
            </a:extLst>
          </p:cNvPr>
          <p:cNvSpPr/>
          <p:nvPr/>
        </p:nvSpPr>
        <p:spPr bwMode="auto">
          <a:xfrm>
            <a:off x="179512" y="116632"/>
            <a:ext cx="8712968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" name="Obrázek 10" descr="Obsah obrázku Grafika, symbol, grafický design, Písmo&#10;&#10;Popis byl vytvořen automaticky">
            <a:extLst>
              <a:ext uri="{FF2B5EF4-FFF2-40B4-BE49-F238E27FC236}">
                <a16:creationId xmlns:a16="http://schemas.microsoft.com/office/drawing/2014/main" id="{EE1B1E69-207A-1D57-351A-2EBD1B706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7" y="403749"/>
            <a:ext cx="1885245" cy="7183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653790" y="2009140"/>
            <a:ext cx="48901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anose="020B0604020202020204" pitchFamily="34" charset="0"/>
            </a:pPr>
            <a:r>
              <a:rPr lang="en-US" altLang="zh-CN" sz="1500" u="sng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F</a:t>
            </a:r>
            <a:r>
              <a:rPr lang="cs-CZ" altLang="zh-CN" sz="1500" u="sng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unkce</a:t>
            </a:r>
            <a:endParaRPr lang="en-US" altLang="zh-CN" sz="1500" u="sng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Zúžený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konec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pro </a:t>
            </a:r>
            <a:r>
              <a:rPr lang="cs-CZ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snažší</a:t>
            </a:r>
            <a:r>
              <a:rPr lang="cs-CZ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zavedení</a:t>
            </a:r>
            <a:r>
              <a:rPr lang="cs-CZ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Hlava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dlahy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je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nízkoprofilová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pro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minimální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prominenci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na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mediálním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kotníku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.</a:t>
            </a:r>
            <a:endParaRPr lang="cs-CZ" altLang="zh-CN" sz="1500" dirty="0"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Miniinvazivní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cs-CZ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radiolucentní</a:t>
            </a:r>
            <a:r>
              <a:rPr lang="cs-CZ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zavaděč.</a:t>
            </a:r>
            <a:endParaRPr lang="en-US" altLang="zh-CN" sz="1500" dirty="0"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933901" y="943924"/>
            <a:ext cx="7886700" cy="99536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/>
          <a:p>
            <a:pPr lvl="0" indent="0">
              <a:lnSpc>
                <a:spcPct val="90000"/>
              </a:lnSpc>
            </a:pP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Dlaha </a:t>
            </a:r>
            <a:r>
              <a:rPr lang="cs-CZ" altLang="zh-CN" sz="2000" b="1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tibiální</a:t>
            </a: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distální, mediální – nízký profil</a:t>
            </a:r>
            <a:endParaRPr lang="en-US" altLang="zh-CN" sz="2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653790" y="4178300"/>
            <a:ext cx="4728210" cy="12464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cs-CZ" altLang="zh-CN" sz="1500" u="sng" dirty="0">
                <a:latin typeface="Arial" panose="020B0604020202020204" pitchFamily="34" charset="0"/>
                <a:ea typeface="宋体" panose="02010600030101010101" pitchFamily="2" charset="-122"/>
              </a:rPr>
              <a:t>Indikace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marL="285750" lvl="0" indent="-285750" algn="l" fontAlgn="base">
              <a:buFontTx/>
              <a:buChar char="-"/>
            </a:pP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Kompletní fixace 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intra- a extra-arti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k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ul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á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r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ních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      </a:t>
            </a:r>
          </a:p>
          <a:p>
            <a:pPr lvl="0" algn="l" fontAlgn="base"/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     zlomenin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  <a:sym typeface="+mn-ea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-    Zlomeniny distální 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tibie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  <a:sym typeface="+mn-ea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- 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   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Osteotomie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  <a:sym typeface="+mn-ea"/>
            </a:endParaRPr>
          </a:p>
        </p:txBody>
      </p:sp>
      <p:pic>
        <p:nvPicPr>
          <p:cNvPr id="2" name="图片 1" descr="主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35" y="1636848"/>
            <a:ext cx="2880360" cy="45504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235" y="5728970"/>
            <a:ext cx="1816735" cy="8851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180" y="6133465"/>
            <a:ext cx="1402080" cy="480695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CDDB8129-D519-DD73-DD15-F85201FF5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485" y="5564504"/>
            <a:ext cx="2083435" cy="81089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C15C967-321B-D6A2-B2CA-FB5A6FC0E624}"/>
              </a:ext>
            </a:extLst>
          </p:cNvPr>
          <p:cNvSpPr/>
          <p:nvPr/>
        </p:nvSpPr>
        <p:spPr bwMode="auto">
          <a:xfrm>
            <a:off x="179512" y="116632"/>
            <a:ext cx="8712968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2" name="Obrázek 11" descr="Obsah obrázku Grafika, symbol, grafický design, Písmo&#10;&#10;Popis byl vytvořen automaticky">
            <a:extLst>
              <a:ext uri="{FF2B5EF4-FFF2-40B4-BE49-F238E27FC236}">
                <a16:creationId xmlns:a16="http://schemas.microsoft.com/office/drawing/2014/main" id="{34524393-DD09-DD7E-6FCD-35FBFDCFF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7" y="403749"/>
            <a:ext cx="1885245" cy="7183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754120" y="1779270"/>
            <a:ext cx="46913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anose="020B0604020202020204" pitchFamily="34" charset="0"/>
            </a:pPr>
            <a:r>
              <a:rPr lang="cs-CZ" altLang="zh-CN" sz="1500" u="sng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Funkce</a:t>
            </a:r>
            <a:endParaRPr lang="en-US" altLang="zh-CN" sz="1500" dirty="0"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Otvory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cs-CZ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pro zajišťovací šrouby 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3,5 mm</a:t>
            </a:r>
            <a:r>
              <a:rPr lang="cs-CZ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kortikální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 a 4,0 mm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šrouby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spongiózní</a:t>
            </a:r>
            <a:r>
              <a:rPr lang="cs-CZ" altLang="zh-CN" sz="150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.</a:t>
            </a:r>
            <a:endParaRPr lang="cs-CZ" altLang="zh-CN" sz="1500" dirty="0"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Kombinace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cs-CZ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stabilních, kortikálních a </a:t>
            </a:r>
            <a:r>
              <a:rPr lang="cs-CZ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spongiozních</a:t>
            </a:r>
            <a:r>
              <a:rPr lang="cs-CZ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zajišťovacích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šroubů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nabízí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optimální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fixaci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bez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ohledu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na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cs-CZ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kvalitu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kosti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.</a:t>
            </a:r>
          </a:p>
        </p:txBody>
      </p:sp>
      <p:sp>
        <p:nvSpPr>
          <p:cNvPr id="10" name="文本框 5"/>
          <p:cNvSpPr txBox="1"/>
          <p:nvPr/>
        </p:nvSpPr>
        <p:spPr>
          <a:xfrm>
            <a:off x="3754120" y="3876040"/>
            <a:ext cx="472821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cs-CZ" altLang="zh-CN" sz="1500" u="sng" dirty="0">
                <a:latin typeface="Arial" panose="020B0604020202020204" pitchFamily="34" charset="0"/>
                <a:ea typeface="宋体" panose="02010600030101010101" pitchFamily="2" charset="-122"/>
              </a:rPr>
              <a:t>Indikace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marL="285750" lvl="0" indent="-285750" algn="l" fontAlgn="base">
              <a:buFontTx/>
              <a:buChar char="-"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Extra-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artikul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ární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 a jednoduché 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intra-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artikul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ární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 zlomeniny distální 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tibie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.</a:t>
            </a:r>
          </a:p>
          <a:p>
            <a:pPr marL="285750" lvl="0" indent="-285750" algn="l" fontAlgn="base">
              <a:buFontTx/>
              <a:buChar char="-"/>
            </a:pP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Zlomeniny distální 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tibie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 zasahující do 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diafýzi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.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  <a:sym typeface="+mn-ea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827584" y="964344"/>
            <a:ext cx="7886700" cy="99536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/>
          <a:p>
            <a:pPr lvl="0" indent="0">
              <a:lnSpc>
                <a:spcPct val="90000"/>
              </a:lnSpc>
            </a:pP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Dlaha </a:t>
            </a:r>
            <a:r>
              <a:rPr lang="cs-CZ" altLang="zh-CN" sz="2000" b="1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tibiální</a:t>
            </a: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distální, laterální</a:t>
            </a:r>
            <a:endParaRPr lang="en-US" altLang="zh-CN" sz="2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0" y="5666740"/>
            <a:ext cx="2880995" cy="680720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4C907188-F822-3066-B40C-E6EB2CC7E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815" y="4891703"/>
            <a:ext cx="1978660" cy="1755775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078661D9-9463-DAE0-8A75-8EC6A2C39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955" y="4891703"/>
            <a:ext cx="1630680" cy="1605280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F60192A1-82B9-8423-BAA2-F5B975D53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911507">
            <a:off x="-150853" y="3007753"/>
            <a:ext cx="3276475" cy="75960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C9F96EA-9FC3-456A-F5C7-E97BAA0B2B5B}"/>
              </a:ext>
            </a:extLst>
          </p:cNvPr>
          <p:cNvSpPr/>
          <p:nvPr/>
        </p:nvSpPr>
        <p:spPr bwMode="auto">
          <a:xfrm>
            <a:off x="179512" y="116632"/>
            <a:ext cx="8712968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Obrázek 6" descr="Obsah obrázku Grafika, symbol, grafický design, Písmo&#10;&#10;Popis byl vytvořen automaticky">
            <a:extLst>
              <a:ext uri="{FF2B5EF4-FFF2-40B4-BE49-F238E27FC236}">
                <a16:creationId xmlns:a16="http://schemas.microsoft.com/office/drawing/2014/main" id="{4E641C93-52DF-C4CC-0E97-DF56ABF2E2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7" y="403749"/>
            <a:ext cx="1885245" cy="7183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764280" y="1779270"/>
            <a:ext cx="46913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anose="020B0604020202020204" pitchFamily="34" charset="0"/>
            </a:pPr>
            <a:r>
              <a:rPr lang="cs-CZ" altLang="zh-CN" sz="1500" u="sng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Funkce</a:t>
            </a:r>
            <a:endParaRPr lang="en-US" altLang="zh-CN" sz="1500" u="sng" strike="noStrike" noProof="1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Konstrukce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Recon Notch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umožňuje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dodatečné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cs-CZ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tvarování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dlahy</a:t>
            </a:r>
            <a:r>
              <a:rPr lang="cs-CZ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Dostupné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v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levém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a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pravém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provedení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s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různou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velikostí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od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dvou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do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devíti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otvorů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.</a:t>
            </a:r>
            <a:endParaRPr lang="cs-CZ" altLang="zh-CN" sz="1500" dirty="0"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Anatomicky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cs-CZ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tvarovaná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dlaha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odpovídá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tvaru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distální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laterální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fibuly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, a proto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vyžaduje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minimální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intraoperační</a:t>
            </a:r>
            <a:r>
              <a:rPr lang="en-US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 </a:t>
            </a:r>
            <a:r>
              <a:rPr lang="cs-CZ" altLang="zh-CN" sz="1500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tvarování.</a:t>
            </a:r>
            <a:endParaRPr lang="en-US" altLang="zh-CN" sz="1500" dirty="0"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3764280" y="4391660"/>
            <a:ext cx="4728210" cy="783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cs-CZ" altLang="zh-CN" sz="1500" u="sng" dirty="0">
                <a:latin typeface="Arial" panose="020B0604020202020204" pitchFamily="34" charset="0"/>
                <a:ea typeface="宋体" panose="02010600030101010101" pitchFamily="2" charset="-122"/>
              </a:rPr>
              <a:t>Indikace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- 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Zlomeniny distální fibuly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  <a:sym typeface="+mn-ea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  <a:sym typeface="+mn-ea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834931" y="998240"/>
            <a:ext cx="7886700" cy="99536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/>
          <a:p>
            <a:pPr lvl="0" indent="0">
              <a:lnSpc>
                <a:spcPct val="90000"/>
              </a:lnSpc>
            </a:pP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Dlaha pro distální fibulu </a:t>
            </a:r>
            <a:endParaRPr lang="en-US" altLang="zh-CN" sz="2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IMG_02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9710" y="3392170"/>
            <a:ext cx="4453890" cy="11385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280" y="5426075"/>
            <a:ext cx="3171190" cy="7620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09750523-3035-7704-3E4E-A541D3E97DFA}"/>
              </a:ext>
            </a:extLst>
          </p:cNvPr>
          <p:cNvSpPr/>
          <p:nvPr/>
        </p:nvSpPr>
        <p:spPr bwMode="auto">
          <a:xfrm>
            <a:off x="179512" y="116632"/>
            <a:ext cx="8712968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Obrázek 6" descr="Obsah obrázku Grafika, symbol, grafický design, Písmo&#10;&#10;Popis byl vytvořen automaticky">
            <a:extLst>
              <a:ext uri="{FF2B5EF4-FFF2-40B4-BE49-F238E27FC236}">
                <a16:creationId xmlns:a16="http://schemas.microsoft.com/office/drawing/2014/main" id="{5239698B-F50F-D3D3-26E8-7AAC03E33B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14" y="334428"/>
            <a:ext cx="1885248" cy="7183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/>
          </p:cNvSpPr>
          <p:nvPr/>
        </p:nvSpPr>
        <p:spPr>
          <a:xfrm>
            <a:off x="887568" y="1120187"/>
            <a:ext cx="2743200" cy="57467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kern="12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j-cs"/>
              </a:defRPr>
            </a:lvl1pPr>
          </a:lstStyle>
          <a:p>
            <a:r>
              <a:rPr lang="cs-CZ" altLang="zh-CN" dirty="0"/>
              <a:t>Portfolio</a:t>
            </a:r>
            <a:endParaRPr lang="en-US" altLang="zh-CN" dirty="0"/>
          </a:p>
        </p:txBody>
      </p:sp>
      <p:pic>
        <p:nvPicPr>
          <p:cNvPr id="6" name="图片 5" descr="桡骨远端低切迹锁定板固定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5" y="1611220"/>
            <a:ext cx="1377950" cy="2159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85" y="3851275"/>
            <a:ext cx="770890" cy="22834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925" y="3851275"/>
            <a:ext cx="1377950" cy="2477770"/>
          </a:xfrm>
          <a:prstGeom prst="rect">
            <a:avLst/>
          </a:prstGeom>
        </p:spPr>
      </p:pic>
      <p:sp>
        <p:nvSpPr>
          <p:cNvPr id="2" name="内容占位符 2"/>
          <p:cNvSpPr>
            <a:spLocks noGrp="1"/>
          </p:cNvSpPr>
          <p:nvPr/>
        </p:nvSpPr>
        <p:spPr>
          <a:xfrm>
            <a:off x="4022725" y="2017395"/>
            <a:ext cx="5176520" cy="475551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 b="0" i="0" u="none" kern="12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cs-CZ" b="1" dirty="0" err="1">
                <a:solidFill>
                  <a:schemeClr val="tx1"/>
                </a:solidFill>
              </a:rPr>
              <a:t>Dlahovací</a:t>
            </a:r>
            <a:r>
              <a:rPr lang="cs-CZ" b="1" dirty="0">
                <a:solidFill>
                  <a:schemeClr val="tx1"/>
                </a:solidFill>
              </a:rPr>
              <a:t> systém pro malé a velké fragmenty</a:t>
            </a:r>
          </a:p>
          <a:p>
            <a:pPr marL="0" indent="0" fontAlgn="base">
              <a:buNone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cs-CZ" dirty="0">
                <a:solidFill>
                  <a:schemeClr val="tx1"/>
                </a:solidFill>
              </a:rPr>
              <a:t> Klavikulární dlaha</a:t>
            </a:r>
          </a:p>
          <a:p>
            <a:pPr marL="0" indent="0" fontAlgn="base">
              <a:buNone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cs-CZ" dirty="0">
                <a:solidFill>
                  <a:schemeClr val="tx1"/>
                </a:solidFill>
              </a:rPr>
              <a:t> Proximální </a:t>
            </a:r>
            <a:r>
              <a:rPr lang="cs-CZ" dirty="0" err="1">
                <a:solidFill>
                  <a:schemeClr val="tx1"/>
                </a:solidFill>
              </a:rPr>
              <a:t>Humerální</a:t>
            </a:r>
            <a:r>
              <a:rPr lang="cs-CZ" dirty="0">
                <a:solidFill>
                  <a:schemeClr val="tx1"/>
                </a:solidFill>
              </a:rPr>
              <a:t> dlaha</a:t>
            </a:r>
            <a:r>
              <a:rPr lang="en-US" dirty="0">
                <a:solidFill>
                  <a:schemeClr val="tx1"/>
                </a:solidFill>
              </a:rPr>
              <a:t>     </a:t>
            </a:r>
            <a:endParaRPr lang="cs-CZ" dirty="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r>
              <a:rPr lang="en-US" dirty="0">
                <a:solidFill>
                  <a:schemeClr val="tx1"/>
                </a:solidFill>
              </a:rPr>
              <a:t> - </a:t>
            </a:r>
            <a:r>
              <a:rPr lang="cs-CZ" dirty="0">
                <a:solidFill>
                  <a:schemeClr val="tx1"/>
                </a:solidFill>
              </a:rPr>
              <a:t> Distální </a:t>
            </a:r>
            <a:r>
              <a:rPr lang="cs-CZ" dirty="0" err="1">
                <a:solidFill>
                  <a:schemeClr val="tx1"/>
                </a:solidFill>
              </a:rPr>
              <a:t>Humerální</a:t>
            </a:r>
            <a:r>
              <a:rPr lang="cs-CZ" dirty="0">
                <a:solidFill>
                  <a:schemeClr val="tx1"/>
                </a:solidFill>
              </a:rPr>
              <a:t> dlaha</a:t>
            </a:r>
          </a:p>
          <a:p>
            <a:pPr marL="0" indent="0" fontAlgn="base">
              <a:buNone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cs-CZ" dirty="0">
                <a:solidFill>
                  <a:schemeClr val="tx1"/>
                </a:solidFill>
              </a:rPr>
              <a:t> Dlaha pro</a:t>
            </a:r>
            <a:r>
              <a:rPr lang="en-US" dirty="0">
                <a:solidFill>
                  <a:schemeClr val="tx1"/>
                </a:solidFill>
              </a:rPr>
              <a:t> Olecranon     </a:t>
            </a:r>
            <a:endParaRPr lang="cs-CZ" dirty="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r>
              <a:rPr lang="cs-CZ" dirty="0">
                <a:solidFill>
                  <a:schemeClr val="tx1"/>
                </a:solidFill>
              </a:rPr>
              <a:t> -  Dlaha pro </a:t>
            </a:r>
            <a:r>
              <a:rPr lang="en-US" dirty="0" err="1">
                <a:solidFill>
                  <a:schemeClr val="tx1"/>
                </a:solidFill>
              </a:rPr>
              <a:t>distální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R</a:t>
            </a:r>
            <a:r>
              <a:rPr lang="en-US" dirty="0" err="1">
                <a:solidFill>
                  <a:schemeClr val="tx1"/>
                </a:solidFill>
              </a:rPr>
              <a:t>adius</a:t>
            </a:r>
            <a:r>
              <a:rPr lang="en-US" dirty="0">
                <a:solidFill>
                  <a:schemeClr val="tx1"/>
                </a:solidFill>
              </a:rPr>
              <a:t>     </a:t>
            </a:r>
            <a:endParaRPr lang="cs-CZ" dirty="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r>
              <a:rPr lang="cs-CZ" dirty="0">
                <a:solidFill>
                  <a:schemeClr val="tx1"/>
                </a:solidFill>
              </a:rPr>
              <a:t> -  Proximální </a:t>
            </a:r>
            <a:r>
              <a:rPr lang="cs-CZ" dirty="0" err="1">
                <a:solidFill>
                  <a:schemeClr val="tx1"/>
                </a:solidFill>
              </a:rPr>
              <a:t>Tibiální</a:t>
            </a:r>
            <a:r>
              <a:rPr lang="cs-CZ" dirty="0">
                <a:solidFill>
                  <a:schemeClr val="tx1"/>
                </a:solidFill>
              </a:rPr>
              <a:t> dlaha</a:t>
            </a:r>
          </a:p>
          <a:p>
            <a:pPr marL="0" indent="0" fontAlgn="base">
              <a:buNone/>
            </a:pPr>
            <a:r>
              <a:rPr lang="cs-CZ" dirty="0">
                <a:solidFill>
                  <a:schemeClr val="tx1"/>
                </a:solidFill>
              </a:rPr>
              <a:t> -  Distální </a:t>
            </a:r>
            <a:r>
              <a:rPr lang="cs-CZ" dirty="0" err="1">
                <a:solidFill>
                  <a:schemeClr val="tx1"/>
                </a:solidFill>
              </a:rPr>
              <a:t>Femurální</a:t>
            </a:r>
            <a:r>
              <a:rPr lang="cs-CZ" dirty="0">
                <a:solidFill>
                  <a:schemeClr val="tx1"/>
                </a:solidFill>
              </a:rPr>
              <a:t> dlaha</a:t>
            </a:r>
          </a:p>
          <a:p>
            <a:pPr marL="0" indent="0" fontAlgn="base">
              <a:buNone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cs-CZ" dirty="0">
                <a:solidFill>
                  <a:schemeClr val="tx1"/>
                </a:solidFill>
              </a:rPr>
              <a:t> Distální </a:t>
            </a:r>
            <a:r>
              <a:rPr lang="cs-CZ" dirty="0" err="1">
                <a:solidFill>
                  <a:schemeClr val="tx1"/>
                </a:solidFill>
              </a:rPr>
              <a:t>Tibiální</a:t>
            </a:r>
            <a:r>
              <a:rPr lang="cs-CZ" dirty="0">
                <a:solidFill>
                  <a:schemeClr val="tx1"/>
                </a:solidFill>
              </a:rPr>
              <a:t> dlaha</a:t>
            </a:r>
            <a:r>
              <a:rPr lang="en-US" dirty="0">
                <a:solidFill>
                  <a:schemeClr val="tx1"/>
                </a:solidFill>
              </a:rPr>
              <a:t>      </a:t>
            </a:r>
            <a:endParaRPr lang="cs-CZ" dirty="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cs-CZ" dirty="0">
                <a:solidFill>
                  <a:schemeClr val="tx1"/>
                </a:solidFill>
              </a:rPr>
              <a:t> Dlaha pro distální Fibulu</a:t>
            </a:r>
          </a:p>
          <a:p>
            <a:pPr marL="0" indent="0" fontAlgn="base">
              <a:buNone/>
            </a:pPr>
            <a:endParaRPr lang="zh-CN" altLang="en-US" dirty="0">
              <a:solidFill>
                <a:schemeClr val="tx1"/>
              </a:solidFill>
            </a:endParaRPr>
          </a:p>
          <a:p>
            <a:pPr fontAlgn="base"/>
            <a:endParaRPr lang="en-US" altLang="zh-CN" dirty="0">
              <a:solidFill>
                <a:schemeClr val="tx1"/>
              </a:solidFill>
            </a:endParaRPr>
          </a:p>
          <a:p>
            <a:pPr fontAlgn="base"/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5" name="图片 1" descr="胫骨近端外侧锁定板I型">
            <a:extLst>
              <a:ext uri="{FF2B5EF4-FFF2-40B4-BE49-F238E27FC236}">
                <a16:creationId xmlns:a16="http://schemas.microsoft.com/office/drawing/2014/main" id="{DEF73914-1B57-8D5F-FC5A-F06699683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68" y="1753870"/>
            <a:ext cx="776132" cy="209740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A12D07C1-5688-E184-44FD-F7FFD5DB6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3945798"/>
            <a:ext cx="1320031" cy="2383247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7BA34D9-C680-60F8-A489-CDBE4C49C7A5}"/>
              </a:ext>
            </a:extLst>
          </p:cNvPr>
          <p:cNvSpPr/>
          <p:nvPr/>
        </p:nvSpPr>
        <p:spPr bwMode="auto">
          <a:xfrm>
            <a:off x="179512" y="116632"/>
            <a:ext cx="8712968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" name="Obrázek 10" descr="Obsah obrázku Grafika, symbol, grafický design, Písmo&#10;&#10;Popis byl vytvořen automaticky">
            <a:extLst>
              <a:ext uri="{FF2B5EF4-FFF2-40B4-BE49-F238E27FC236}">
                <a16:creationId xmlns:a16="http://schemas.microsoft.com/office/drawing/2014/main" id="{19F66102-3D47-B09D-701D-4E7A8F7E2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7" y="403749"/>
            <a:ext cx="1885245" cy="7183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标题 1"/>
          <p:cNvSpPr>
            <a:spLocks noGrp="1"/>
          </p:cNvSpPr>
          <p:nvPr/>
        </p:nvSpPr>
        <p:spPr>
          <a:xfrm>
            <a:off x="976106" y="964745"/>
            <a:ext cx="7886700" cy="99536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/>
          <a:p>
            <a:pPr lvl="0" indent="0">
              <a:lnSpc>
                <a:spcPct val="90000"/>
              </a:lnSpc>
            </a:pPr>
            <a:r>
              <a:rPr lang="cs-CZ" altLang="zh-CN" sz="20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Dlahy </a:t>
            </a:r>
            <a:r>
              <a:rPr lang="cs-CZ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k</a:t>
            </a:r>
            <a:r>
              <a:rPr lang="cs-CZ" altLang="zh-CN" sz="20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lavikulární zamykací</a:t>
            </a:r>
            <a:endParaRPr lang="en-US" altLang="zh-CN" sz="20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IMG_63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35" y="1970664"/>
            <a:ext cx="2562278" cy="215187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85933" y="2141220"/>
            <a:ext cx="454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anose="020B0604020202020204" pitchFamily="34" charset="0"/>
            </a:pPr>
            <a:r>
              <a:rPr lang="en-US" altLang="zh-CN" sz="1500" u="sng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Funkce</a:t>
            </a:r>
            <a:endParaRPr lang="cs-CZ" altLang="zh-CN" sz="1500" u="sng" strike="noStrike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fontAlgn="base">
              <a:buFont typeface="Arial" panose="020B0604020202020204" pitchFamily="34" charset="0"/>
            </a:pPr>
            <a:endParaRPr lang="cs-CZ" altLang="zh-CN" sz="1500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fontAlgn="base">
              <a:buFont typeface="Arial" panose="020B0604020202020204" pitchFamily="34" charset="0"/>
            </a:pP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Rekonstrukční segmenty d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lahy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pro požadované tvarování.</a:t>
            </a:r>
            <a:endParaRPr lang="en-US" altLang="zh-CN" sz="1500" strike="noStrike" noProof="1">
              <a:latin typeface="Arial" panose="020B0604020202020204" pitchFamily="34" charset="0"/>
              <a:ea typeface="Arial" panose="020B0604020202020204" pitchFamily="34" charset="0"/>
              <a:cs typeface="+mn-ea"/>
              <a:sym typeface="+mn-ea"/>
            </a:endParaRPr>
          </a:p>
        </p:txBody>
      </p:sp>
      <p:sp>
        <p:nvSpPr>
          <p:cNvPr id="7174" name="文本框 5"/>
          <p:cNvSpPr txBox="1"/>
          <p:nvPr/>
        </p:nvSpPr>
        <p:spPr>
          <a:xfrm>
            <a:off x="4286250" y="3848100"/>
            <a:ext cx="4624070" cy="12464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cs-CZ" altLang="zh-CN" sz="1500" u="sng" dirty="0">
                <a:latin typeface="Arial" panose="020B0604020202020204" pitchFamily="34" charset="0"/>
                <a:ea typeface="宋体" panose="02010600030101010101" pitchFamily="2" charset="-122"/>
              </a:rPr>
              <a:t>Indikace</a:t>
            </a:r>
            <a:endParaRPr lang="en-US" altLang="zh-CN" sz="1500" u="sng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285750" lvl="0" indent="-285750" algn="l" fontAlgn="base">
              <a:buFontTx/>
              <a:buChar char="-"/>
            </a:pP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Zlomeniny diafýzy klavikuly</a:t>
            </a:r>
          </a:p>
          <a:p>
            <a:pPr marL="285750" lvl="0" indent="-285750" algn="l" fontAlgn="base">
              <a:buFontTx/>
              <a:buChar char="-"/>
            </a:pP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Zlomeniny laterální klavikuly</a:t>
            </a:r>
          </a:p>
          <a:p>
            <a:pPr marL="285750" lvl="0" indent="-285750" algn="l" fontAlgn="base">
              <a:buFontTx/>
              <a:buChar char="-"/>
            </a:pP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Háčková dlaha pro AC skloubení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lvl="0" indent="0"/>
            <a:endParaRPr sz="15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13" y="5528921"/>
            <a:ext cx="3251200" cy="656590"/>
          </a:xfrm>
          <a:prstGeom prst="rect">
            <a:avLst/>
          </a:prstGeom>
        </p:spPr>
      </p:pic>
      <p:pic>
        <p:nvPicPr>
          <p:cNvPr id="8" name="Obrázek 7" descr="Obsah obrázku zelené&#10;&#10;Popis byl vytvořen automaticky">
            <a:extLst>
              <a:ext uri="{FF2B5EF4-FFF2-40B4-BE49-F238E27FC236}">
                <a16:creationId xmlns:a16="http://schemas.microsoft.com/office/drawing/2014/main" id="{B4BC7ACD-5308-DB58-6DF4-6881D7865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2884">
            <a:off x="1644294" y="3794736"/>
            <a:ext cx="2548683" cy="572491"/>
          </a:xfrm>
          <a:prstGeom prst="rect">
            <a:avLst/>
          </a:prstGeom>
        </p:spPr>
      </p:pic>
      <p:pic>
        <p:nvPicPr>
          <p:cNvPr id="10" name="Obrázek 9" descr="Obsah obrázku zelené&#10;&#10;Popis byl vytvořen automaticky">
            <a:extLst>
              <a:ext uri="{FF2B5EF4-FFF2-40B4-BE49-F238E27FC236}">
                <a16:creationId xmlns:a16="http://schemas.microsoft.com/office/drawing/2014/main" id="{6F8BEE14-E747-381F-5E4F-372DCD6C54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0421">
            <a:off x="1076214" y="3351825"/>
            <a:ext cx="2775583" cy="65659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7B7CE70-68F9-C310-6A38-720D1D0A3B49}"/>
              </a:ext>
            </a:extLst>
          </p:cNvPr>
          <p:cNvSpPr/>
          <p:nvPr/>
        </p:nvSpPr>
        <p:spPr bwMode="auto">
          <a:xfrm>
            <a:off x="179512" y="116632"/>
            <a:ext cx="8712968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Obrázek 8" descr="Obsah obrázku Grafika, symbol, grafický design, Písmo&#10;&#10;Popis byl vytvořen automaticky">
            <a:extLst>
              <a:ext uri="{FF2B5EF4-FFF2-40B4-BE49-F238E27FC236}">
                <a16:creationId xmlns:a16="http://schemas.microsoft.com/office/drawing/2014/main" id="{67632F6C-5120-84EA-16E7-FB96E2987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7" y="403749"/>
            <a:ext cx="1885245" cy="7183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2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5" y="2115839"/>
            <a:ext cx="4291330" cy="798830"/>
          </a:xfrm>
          <a:prstGeom prst="rect">
            <a:avLst/>
          </a:prstGeom>
        </p:spPr>
      </p:pic>
      <p:pic>
        <p:nvPicPr>
          <p:cNvPr id="3" name="图片 2" descr="IMG_3659 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7" y="4437112"/>
            <a:ext cx="4571365" cy="1354455"/>
          </a:xfrm>
          <a:prstGeom prst="rect">
            <a:avLst/>
          </a:prstGeom>
        </p:spPr>
      </p:pic>
      <p:sp>
        <p:nvSpPr>
          <p:cNvPr id="7175" name="标题 1"/>
          <p:cNvSpPr>
            <a:spLocks noGrp="1"/>
          </p:cNvSpPr>
          <p:nvPr/>
        </p:nvSpPr>
        <p:spPr>
          <a:xfrm>
            <a:off x="955675" y="938486"/>
            <a:ext cx="7886700" cy="99536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/>
          <a:p>
            <a:pPr lvl="0" indent="0">
              <a:lnSpc>
                <a:spcPct val="90000"/>
              </a:lnSpc>
            </a:pP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Dlaha klavikulární 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Superior Anterior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899025" y="2996952"/>
            <a:ext cx="55810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base">
              <a:buFont typeface="Arial" panose="020B0604020202020204" pitchFamily="34" charset="0"/>
              <a:buNone/>
            </a:pP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indent="0" algn="l" fontAlgn="base">
              <a:buFont typeface="Arial" panose="020B0604020202020204" pitchFamily="34" charset="0"/>
              <a:buNone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- 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Nízký profil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indent="0" algn="l" fontAlgn="base">
              <a:buFont typeface="Arial" panose="020B0604020202020204" pitchFamily="34" charset="0"/>
              <a:buNone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- 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Jednodušší zavádění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B5D763E-2CBD-373F-B340-8AAC36B319FF}"/>
              </a:ext>
            </a:extLst>
          </p:cNvPr>
          <p:cNvSpPr/>
          <p:nvPr/>
        </p:nvSpPr>
        <p:spPr bwMode="auto">
          <a:xfrm>
            <a:off x="179512" y="116632"/>
            <a:ext cx="8712968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" name="Obrázek 7" descr="Obsah obrázku Grafika, symbol, grafický design, Písmo&#10;&#10;Popis byl vytvořen automaticky">
            <a:extLst>
              <a:ext uri="{FF2B5EF4-FFF2-40B4-BE49-F238E27FC236}">
                <a16:creationId xmlns:a16="http://schemas.microsoft.com/office/drawing/2014/main" id="{49EC07CF-5D29-FBB1-ED8D-C3FB7AA9D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7" y="403749"/>
            <a:ext cx="1885245" cy="7183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标题 1"/>
          <p:cNvSpPr>
            <a:spLocks noGrp="1"/>
          </p:cNvSpPr>
          <p:nvPr/>
        </p:nvSpPr>
        <p:spPr>
          <a:xfrm>
            <a:off x="941786" y="925811"/>
            <a:ext cx="7886700" cy="99536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/>
          <a:p>
            <a:pPr lvl="0" indent="0">
              <a:lnSpc>
                <a:spcPct val="90000"/>
              </a:lnSpc>
            </a:pP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Dlaha klavikulární laterální</a:t>
            </a:r>
            <a:endParaRPr lang="en-US" altLang="zh-CN" sz="2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 descr="Firs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967" y="1550082"/>
            <a:ext cx="1797685" cy="36880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74783" y="2068195"/>
            <a:ext cx="454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anose="020B0604020202020204" pitchFamily="34" charset="0"/>
            </a:pPr>
            <a:r>
              <a:rPr lang="en-US" altLang="zh-CN" sz="1500" u="sng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Funkce</a:t>
            </a:r>
            <a:endParaRPr lang="cs-CZ" altLang="zh-CN" sz="1500" u="sng" strike="noStrike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fontAlgn="base">
              <a:buFont typeface="Arial" panose="020B0604020202020204" pitchFamily="34" charset="0"/>
            </a:pPr>
            <a:endParaRPr lang="cs-CZ" altLang="zh-CN" sz="1500" u="sng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altLang="zh-CN" sz="1500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L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evé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a 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pravé provedení </a:t>
            </a:r>
            <a:endParaRPr lang="cs-CZ" altLang="zh-CN" sz="1500" strike="noStrike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altLang="zh-CN" sz="1500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3 až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8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otvorů</a:t>
            </a:r>
            <a:endParaRPr lang="cs-CZ" altLang="zh-CN" sz="1500" strike="noStrike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Zamykací 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dlaha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</a:t>
            </a:r>
            <a:endParaRPr lang="cs-CZ" altLang="zh-CN" sz="1500" strike="noStrike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altLang="zh-CN" sz="1500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V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laterální části fixní úhel šroubů – 2,4mm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altLang="zh-CN" sz="1500" noProof="1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Šestibodová fixace je ideální pro víceúlomkové zlomeniny distální klavikuly</a:t>
            </a:r>
            <a:endParaRPr lang="en-US" altLang="zh-CN" sz="1500" strike="noStrike" noProof="1">
              <a:latin typeface="Arial" panose="020B0604020202020204" pitchFamily="34" charset="0"/>
              <a:ea typeface="Arial" panose="020B0604020202020204" pitchFamily="34" charset="0"/>
              <a:cs typeface="+mn-ea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95" y="5429250"/>
            <a:ext cx="3448050" cy="649605"/>
          </a:xfrm>
          <a:prstGeom prst="rect">
            <a:avLst/>
          </a:prstGeom>
        </p:spPr>
      </p:pic>
      <p:pic>
        <p:nvPicPr>
          <p:cNvPr id="8" name="图片 1" descr="IMG_8665">
            <a:extLst>
              <a:ext uri="{FF2B5EF4-FFF2-40B4-BE49-F238E27FC236}">
                <a16:creationId xmlns:a16="http://schemas.microsoft.com/office/drawing/2014/main" id="{28A5BF14-D8FB-B136-338F-23D6514FF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657" y="4197890"/>
            <a:ext cx="3281915" cy="158743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2897B20-9343-2236-8F74-1156A0FD017E}"/>
              </a:ext>
            </a:extLst>
          </p:cNvPr>
          <p:cNvSpPr/>
          <p:nvPr/>
        </p:nvSpPr>
        <p:spPr bwMode="auto">
          <a:xfrm>
            <a:off x="179512" y="116632"/>
            <a:ext cx="8712968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Obrázek 8" descr="Obsah obrázku Grafika, symbol, grafický design, Písmo&#10;&#10;Popis byl vytvořen automaticky">
            <a:extLst>
              <a:ext uri="{FF2B5EF4-FFF2-40B4-BE49-F238E27FC236}">
                <a16:creationId xmlns:a16="http://schemas.microsoft.com/office/drawing/2014/main" id="{085E5FDA-88A8-4A05-7ABC-BF2A3BCE6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7" y="403749"/>
            <a:ext cx="1885245" cy="7183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标题 1"/>
          <p:cNvSpPr>
            <a:spLocks noGrp="1"/>
          </p:cNvSpPr>
          <p:nvPr/>
        </p:nvSpPr>
        <p:spPr>
          <a:xfrm>
            <a:off x="981911" y="932980"/>
            <a:ext cx="7886700" cy="99536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/>
          <a:p>
            <a:pPr lvl="0" indent="0">
              <a:lnSpc>
                <a:spcPct val="90000"/>
              </a:lnSpc>
            </a:pP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Dlaha p</a:t>
            </a:r>
            <a:r>
              <a:rPr lang="en-US" altLang="zh-CN" sz="2000" b="1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roxim</a:t>
            </a:r>
            <a:r>
              <a:rPr lang="cs-CZ" altLang="zh-CN" sz="2000" b="1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ální</a:t>
            </a: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h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um</a:t>
            </a: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</a:t>
            </a:r>
            <a:r>
              <a:rPr lang="cs-CZ" altLang="zh-CN" sz="2000" b="1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ální</a:t>
            </a: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II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923928" y="2290938"/>
            <a:ext cx="454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anose="020B0604020202020204" pitchFamily="34" charset="0"/>
            </a:pPr>
            <a:r>
              <a:rPr lang="en-US" altLang="zh-CN" sz="1500" u="sng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Funkce</a:t>
            </a:r>
            <a:endParaRPr lang="cs-CZ" altLang="zh-CN" sz="1500" u="sng" strike="noStrike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fontAlgn="base">
              <a:buFont typeface="Arial" panose="020B0604020202020204" pitchFamily="34" charset="0"/>
            </a:pPr>
            <a:endParaRPr lang="cs-CZ" altLang="zh-CN" sz="1500" u="sng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Deset otvorů pro Kirschnerův drát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v proximální části dlahy pro 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dočasnou fixaci dlahy 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ke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kost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i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.</a:t>
            </a:r>
            <a:endParaRPr lang="cs-CZ" altLang="zh-CN" sz="1500" strike="noStrike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Uzamykací konstrukce v hlavici humeru 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pro zajišťovací šrouby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3,5 mm.</a:t>
            </a:r>
            <a:endParaRPr lang="cs-CZ" altLang="zh-CN" sz="1500" strike="noStrike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Více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bodová 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fixace zajišťuje optimální rozložení napětí.</a:t>
            </a:r>
            <a:endParaRPr lang="en-US" altLang="zh-CN" sz="1500" strike="noStrike" noProof="1">
              <a:latin typeface="Arial" panose="020B0604020202020204" pitchFamily="34" charset="0"/>
              <a:ea typeface="Arial" panose="020B0604020202020204" pitchFamily="34" charset="0"/>
              <a:cs typeface="+mn-ea"/>
              <a:sym typeface="+mn-ea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4510405" y="5027295"/>
            <a:ext cx="4624070" cy="1708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1500" u="sng" dirty="0">
                <a:latin typeface="Arial" panose="020B0604020202020204" pitchFamily="34" charset="0"/>
                <a:ea typeface="宋体" panose="02010600030101010101" pitchFamily="2" charset="-122"/>
              </a:rPr>
              <a:t>Indica</a:t>
            </a:r>
            <a:r>
              <a:rPr lang="cs-CZ" altLang="zh-CN" sz="1500" u="sng" dirty="0" err="1">
                <a:latin typeface="Arial" panose="020B0604020202020204" pitchFamily="34" charset="0"/>
                <a:ea typeface="宋体" panose="02010600030101010101" pitchFamily="2" charset="-122"/>
              </a:rPr>
              <a:t>ce</a:t>
            </a:r>
            <a:endParaRPr lang="en-US" altLang="zh-CN" sz="1500" u="sng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Proxim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ální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Humerus</a:t>
            </a:r>
          </a:p>
          <a:p>
            <a:pPr marL="285750" lvl="0" indent="-285750" algn="l" fontAlgn="base">
              <a:buFontTx/>
              <a:buChar char="-"/>
            </a:pP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Veškeré zlomeniny v oblasti proximálního </a:t>
            </a:r>
          </a:p>
          <a:p>
            <a:pPr lvl="0" algn="l" fontAlgn="base"/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     humeru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- 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Dislokované zlomeniny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- 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Vhodné pro 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porotickou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kost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- 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Osteotomie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</p:txBody>
      </p:sp>
      <p:pic>
        <p:nvPicPr>
          <p:cNvPr id="2" name="图片 1" descr="肱骨近端锁定板II型（骨膜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46250"/>
            <a:ext cx="1406911" cy="3696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455" y="5166995"/>
            <a:ext cx="1609725" cy="1196975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28C70C84-3E48-9764-F575-88004CA1E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350" y="1822450"/>
            <a:ext cx="4912360" cy="250063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A662BDA-651D-3755-ED25-007949146052}"/>
              </a:ext>
            </a:extLst>
          </p:cNvPr>
          <p:cNvSpPr/>
          <p:nvPr/>
        </p:nvSpPr>
        <p:spPr bwMode="auto">
          <a:xfrm>
            <a:off x="179512" y="116632"/>
            <a:ext cx="8712968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" name="Obrázek 9" descr="Obsah obrázku Grafika, symbol, grafický design, Písmo&#10;&#10;Popis byl vytvořen automaticky">
            <a:extLst>
              <a:ext uri="{FF2B5EF4-FFF2-40B4-BE49-F238E27FC236}">
                <a16:creationId xmlns:a16="http://schemas.microsoft.com/office/drawing/2014/main" id="{80C94214-C190-C636-4A3F-0CFB02D51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7" y="403749"/>
            <a:ext cx="1885245" cy="7183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942107" y="917716"/>
            <a:ext cx="7886700" cy="99536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/>
          <a:p>
            <a:pPr lvl="0" indent="0">
              <a:lnSpc>
                <a:spcPct val="9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</a:t>
            </a:r>
            <a:r>
              <a:rPr lang="cs-CZ" altLang="zh-CN" sz="2000" b="1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lahy</a:t>
            </a:r>
            <a:r>
              <a:rPr lang="cs-CZ" altLang="zh-CN" sz="20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pro distální humerus – laterální, mediální</a:t>
            </a:r>
            <a:endParaRPr lang="en-US" altLang="zh-CN" sz="20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96703" y="2575560"/>
            <a:ext cx="4546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altLang="zh-CN" sz="1500" noProof="1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Nízkoprofilové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altLang="zh-CN" sz="1500" noProof="1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Úhlově stabilní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altLang="zh-CN" sz="1500" noProof="1">
                <a:latin typeface="Arial" panose="020B0604020202020204" pitchFamily="34" charset="0"/>
                <a:ea typeface="Arial" panose="020B0604020202020204" pitchFamily="34" charset="0"/>
                <a:cs typeface="+mn-ea"/>
                <a:sym typeface="+mn-ea"/>
              </a:rPr>
              <a:t>Anatomicky předtvarované</a:t>
            </a:r>
          </a:p>
        </p:txBody>
      </p:sp>
      <p:pic>
        <p:nvPicPr>
          <p:cNvPr id="10" name="Obrázek 9" descr="Obsah obrázku nářadí, utahovací klíč&#10;&#10;Popis byl vytvořen automaticky">
            <a:extLst>
              <a:ext uri="{FF2B5EF4-FFF2-40B4-BE49-F238E27FC236}">
                <a16:creationId xmlns:a16="http://schemas.microsoft.com/office/drawing/2014/main" id="{4DBDAA14-40E2-7CB7-04CE-6247BF09D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6531">
            <a:off x="929317" y="3234727"/>
            <a:ext cx="3265122" cy="762342"/>
          </a:xfrm>
          <a:prstGeom prst="rect">
            <a:avLst/>
          </a:prstGeom>
        </p:spPr>
      </p:pic>
      <p:pic>
        <p:nvPicPr>
          <p:cNvPr id="14" name="Obrázek 13" descr="Obsah obrázku zelené&#10;&#10;Popis byl vytvořen automaticky">
            <a:extLst>
              <a:ext uri="{FF2B5EF4-FFF2-40B4-BE49-F238E27FC236}">
                <a16:creationId xmlns:a16="http://schemas.microsoft.com/office/drawing/2014/main" id="{3AD183E0-EFAD-251B-0C22-5DC7CB58F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6667" flipH="1">
            <a:off x="-162345" y="2703553"/>
            <a:ext cx="3136028" cy="528843"/>
          </a:xfrm>
          <a:prstGeom prst="rect">
            <a:avLst/>
          </a:prstGeom>
        </p:spPr>
      </p:pic>
      <p:pic>
        <p:nvPicPr>
          <p:cNvPr id="17" name="图片 1" descr="肱骨远端内侧干骺端锁定板ok">
            <a:extLst>
              <a:ext uri="{FF2B5EF4-FFF2-40B4-BE49-F238E27FC236}">
                <a16:creationId xmlns:a16="http://schemas.microsoft.com/office/drawing/2014/main" id="{299E38D4-EA5E-E264-1BFA-F96315BAA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49982">
            <a:off x="5408320" y="2826382"/>
            <a:ext cx="2207804" cy="3926095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36ED5ED2-FE2F-420C-518B-3E4F1EB92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517232"/>
            <a:ext cx="2924175" cy="81153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FE99B30-B41F-6BFD-C772-58B2305BC7CC}"/>
              </a:ext>
            </a:extLst>
          </p:cNvPr>
          <p:cNvSpPr/>
          <p:nvPr/>
        </p:nvSpPr>
        <p:spPr bwMode="auto">
          <a:xfrm>
            <a:off x="179512" y="116632"/>
            <a:ext cx="8712968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Obrázek 4" descr="Obsah obrázku Grafika, symbol, grafický design, Písmo&#10;&#10;Popis byl vytvořen automaticky">
            <a:extLst>
              <a:ext uri="{FF2B5EF4-FFF2-40B4-BE49-F238E27FC236}">
                <a16:creationId xmlns:a16="http://schemas.microsoft.com/office/drawing/2014/main" id="{143C7D02-6B10-3797-0142-6B6136E21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7" y="403749"/>
            <a:ext cx="1885245" cy="7183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/>
        </p:nvSpPr>
        <p:spPr>
          <a:xfrm>
            <a:off x="990010" y="992415"/>
            <a:ext cx="7886700" cy="99536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/>
          <a:p>
            <a:pPr lvl="0" indent="0">
              <a:lnSpc>
                <a:spcPct val="90000"/>
              </a:lnSpc>
            </a:pP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Dlaha na </a:t>
            </a:r>
            <a:r>
              <a:rPr lang="cs-CZ" altLang="zh-CN" sz="2000" b="1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olekranon</a:t>
            </a: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II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118610" y="2191385"/>
            <a:ext cx="45415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anose="020B0604020202020204" pitchFamily="34" charset="0"/>
            </a:pPr>
            <a:r>
              <a:rPr lang="en-US" altLang="zh-CN" sz="1500" u="sng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Funkce</a:t>
            </a:r>
            <a:endParaRPr lang="cs-CZ" altLang="zh-CN" sz="1500" u="sng" strike="noStrike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fontAlgn="base">
              <a:buFont typeface="Arial" panose="020B0604020202020204" pitchFamily="34" charset="0"/>
            </a:pPr>
            <a:endParaRPr lang="cs-CZ" altLang="zh-CN" sz="1500" u="sng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Proximální část dlahy 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má tenčí profil.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Anatomick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y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předtvarovaná</a:t>
            </a:r>
            <a:endParaRPr lang="cs-CZ" altLang="zh-CN" sz="1500" strike="noStrike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Zářezy 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na dlaze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umožňuj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í její 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tvarování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.</a:t>
            </a:r>
            <a:endParaRPr lang="en-US" altLang="zh-CN" sz="1500" strike="noStrike" noProof="1">
              <a:latin typeface="Arial" panose="020B0604020202020204" pitchFamily="34" charset="0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4118610" y="4199255"/>
            <a:ext cx="585343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cs-CZ" altLang="zh-CN" sz="1500" u="sng" dirty="0">
                <a:latin typeface="Arial" panose="020B0604020202020204" pitchFamily="34" charset="0"/>
                <a:ea typeface="宋体" panose="02010600030101010101" pitchFamily="2" charset="-122"/>
              </a:rPr>
              <a:t>Použití</a:t>
            </a:r>
            <a:endParaRPr lang="en-US" altLang="zh-CN" sz="1500" u="sng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- 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Kompletní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extra- a intra-arti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k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ul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á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r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ní zlomeniny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- 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Pseudoarthr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óza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proxim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ální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uln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y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- 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Osteotomi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e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75" y="5829935"/>
            <a:ext cx="2983865" cy="406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43" y="1755968"/>
            <a:ext cx="1858645" cy="3808095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1F37DCB1-BDA4-118E-53F1-F931DE2EB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918" y="3107457"/>
            <a:ext cx="1694733" cy="158417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6B14CFA-30C5-2434-AE24-09F1F8FD94C4}"/>
              </a:ext>
            </a:extLst>
          </p:cNvPr>
          <p:cNvSpPr/>
          <p:nvPr/>
        </p:nvSpPr>
        <p:spPr bwMode="auto">
          <a:xfrm>
            <a:off x="179512" y="116632"/>
            <a:ext cx="8712968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" name="Obrázek 10" descr="Obsah obrázku Grafika, symbol, grafický design, Písmo&#10;&#10;Popis byl vytvořen automaticky">
            <a:extLst>
              <a:ext uri="{FF2B5EF4-FFF2-40B4-BE49-F238E27FC236}">
                <a16:creationId xmlns:a16="http://schemas.microsoft.com/office/drawing/2014/main" id="{C699560F-7FAB-F52A-EC06-381418FA9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7" y="403749"/>
            <a:ext cx="1885245" cy="7183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890905" y="950134"/>
            <a:ext cx="7886700" cy="99536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/>
          <a:p>
            <a:pPr lvl="0" indent="0">
              <a:lnSpc>
                <a:spcPct val="90000"/>
              </a:lnSpc>
            </a:pPr>
            <a:r>
              <a:rPr lang="cs-CZ" altLang="zh-CN" sz="2000" b="1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Dalahy</a:t>
            </a: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pro distální </a:t>
            </a:r>
            <a:r>
              <a:rPr lang="cs-CZ" altLang="zh-CN" sz="2000" b="1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radius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  <a:r>
              <a:rPr lang="cs-CZ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úhlová variabilita</a:t>
            </a:r>
            <a:endParaRPr lang="en-US" altLang="zh-CN" sz="2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08450" y="2065655"/>
            <a:ext cx="454152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anose="020B0604020202020204" pitchFamily="34" charset="0"/>
            </a:pPr>
            <a:r>
              <a:rPr lang="en-US" altLang="zh-CN" sz="1500" u="sng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Funkce</a:t>
            </a:r>
            <a:endParaRPr lang="cs-CZ" altLang="zh-CN" sz="1500" u="sng" strike="noStrike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fontAlgn="base">
              <a:buFont typeface="Arial" panose="020B0604020202020204" pitchFamily="34" charset="0"/>
            </a:pPr>
            <a:endParaRPr lang="cs-CZ" altLang="zh-CN" sz="1500" u="sng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Široké okénko umožňuje kontrolu lom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ných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linií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altLang="zh-CN" sz="1500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Dv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ě velikosti 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distální 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části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pro lepší přizpůsobení individuální anatomii.</a:t>
            </a:r>
            <a:endParaRPr lang="cs-CZ" altLang="zh-CN" sz="1500" strike="noStrike" noProof="1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Nízký profil s 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dostatečnou tuhost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í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a stabilní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m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zajištění</a:t>
            </a:r>
            <a:r>
              <a:rPr lang="cs-CZ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m</a:t>
            </a:r>
            <a:r>
              <a:rPr lang="en-US" altLang="zh-CN" sz="1500" strike="noStrike" noProof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.</a:t>
            </a:r>
            <a:endParaRPr lang="en-US" altLang="zh-CN" sz="1500" dirty="0"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altLang="zh-CN" sz="1500" dirty="0"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altLang="zh-CN" sz="1500" strike="noStrike" noProof="1">
              <a:latin typeface="Arial" panose="020B0604020202020204" pitchFamily="34" charset="0"/>
              <a:ea typeface="宋体" panose="02010600030101010101" pitchFamily="2" charset="-122"/>
              <a:cs typeface="+mn-ea"/>
              <a:sym typeface="+mn-ea"/>
            </a:endParaRPr>
          </a:p>
        </p:txBody>
      </p:sp>
      <p:sp>
        <p:nvSpPr>
          <p:cNvPr id="10" name="文本框 5"/>
          <p:cNvSpPr txBox="1"/>
          <p:nvPr/>
        </p:nvSpPr>
        <p:spPr>
          <a:xfrm>
            <a:off x="4108450" y="4225925"/>
            <a:ext cx="4669155" cy="1245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en-US" altLang="zh-CN" sz="1500" u="sng" dirty="0">
                <a:latin typeface="Arial" panose="020B0604020202020204" pitchFamily="34" charset="0"/>
                <a:ea typeface="宋体" panose="02010600030101010101" pitchFamily="2" charset="-122"/>
              </a:rPr>
              <a:t>Indi</a:t>
            </a:r>
            <a:r>
              <a:rPr lang="cs-CZ" altLang="zh-CN" sz="1500" u="sng" dirty="0" err="1">
                <a:latin typeface="Arial" panose="020B0604020202020204" pitchFamily="34" charset="0"/>
                <a:ea typeface="宋体" panose="02010600030101010101" pitchFamily="2" charset="-122"/>
              </a:rPr>
              <a:t>kace</a:t>
            </a:r>
            <a:endParaRPr lang="en-US" altLang="zh-CN" sz="1500" u="sng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Dist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á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l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ní 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radius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- 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Kompletní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intra-arti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k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ul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ární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zlomeniny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- 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Kompletní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extra-arti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k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ul</a:t>
            </a:r>
            <a:r>
              <a:rPr lang="cs-CZ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ární</a:t>
            </a: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 </a:t>
            </a:r>
            <a:r>
              <a:rPr lang="cs-CZ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zlomeniny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  <a:p>
            <a:pPr lvl="0" indent="0" algn="l" fontAlgn="base">
              <a:buFont typeface="Arial" panose="020B0604020202020204" pitchFamily="34" charset="0"/>
              <a:buNone/>
            </a:pPr>
            <a:r>
              <a:rPr lang="en-US" altLang="zh-CN" sz="1500" dirty="0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- </a:t>
            </a:r>
            <a:r>
              <a:rPr lang="en-US" altLang="zh-CN" sz="1500" dirty="0" err="1"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Osteotomie</a:t>
            </a:r>
            <a:endParaRPr lang="en-US" altLang="zh-CN" sz="1500" dirty="0">
              <a:latin typeface="Arial" panose="020B0604020202020204" pitchFamily="34" charset="0"/>
              <a:ea typeface="Arial" panose="020B0604020202020204" pitchFamily="34" charset="0"/>
              <a:cs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585" y="4846320"/>
            <a:ext cx="1752600" cy="1327785"/>
          </a:xfrm>
          <a:prstGeom prst="rect">
            <a:avLst/>
          </a:prstGeom>
        </p:spPr>
      </p:pic>
      <p:pic>
        <p:nvPicPr>
          <p:cNvPr id="5" name="图片 4" descr="IMG_87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790" y="1929130"/>
            <a:ext cx="2345690" cy="276669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5B31BB6-72FF-64E1-8C8C-9F278C0BE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73" y="5471160"/>
            <a:ext cx="1944216" cy="888016"/>
          </a:xfrm>
          <a:prstGeom prst="rect">
            <a:avLst/>
          </a:prstGeom>
        </p:spPr>
      </p:pic>
      <p:pic>
        <p:nvPicPr>
          <p:cNvPr id="8" name="图片 4" descr="桡骨万向主图副本">
            <a:extLst>
              <a:ext uri="{FF2B5EF4-FFF2-40B4-BE49-F238E27FC236}">
                <a16:creationId xmlns:a16="http://schemas.microsoft.com/office/drawing/2014/main" id="{FBC3609E-4FF7-E0CE-2467-3B1ABFBB4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210" y="5316854"/>
            <a:ext cx="2160905" cy="1449705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7D29D7B-13E2-71AC-50DF-9FC1F2A62CFE}"/>
              </a:ext>
            </a:extLst>
          </p:cNvPr>
          <p:cNvSpPr/>
          <p:nvPr/>
        </p:nvSpPr>
        <p:spPr bwMode="auto">
          <a:xfrm>
            <a:off x="179512" y="116632"/>
            <a:ext cx="8712968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2" name="Obrázek 11" descr="Obsah obrázku Grafika, symbol, grafický design, Písmo&#10;&#10;Popis byl vytvořen automaticky">
            <a:extLst>
              <a:ext uri="{FF2B5EF4-FFF2-40B4-BE49-F238E27FC236}">
                <a16:creationId xmlns:a16="http://schemas.microsoft.com/office/drawing/2014/main" id="{7684671B-B68C-4974-F254-F61450E441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7" y="403749"/>
            <a:ext cx="1885245" cy="7183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556</Words>
  <Application>Microsoft Office PowerPoint</Application>
  <PresentationFormat>Předvádění na obrazovce (4:3)</PresentationFormat>
  <Paragraphs>119</Paragraphs>
  <Slides>14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1_默认设计模板</vt:lpstr>
      <vt:lpstr>默认设计模板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杨志海</dc:creator>
  <cp:lastModifiedBy>Martina</cp:lastModifiedBy>
  <cp:revision>841</cp:revision>
  <dcterms:created xsi:type="dcterms:W3CDTF">2015-07-09T00:47:00Z</dcterms:created>
  <dcterms:modified xsi:type="dcterms:W3CDTF">2023-06-07T08:38:32Z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