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4"/>
  </p:notesMasterIdLst>
  <p:handoutMasterIdLst>
    <p:handoutMasterId r:id="rId15"/>
  </p:handoutMasterIdLst>
  <p:sldIdLst>
    <p:sldId id="257" r:id="rId3"/>
    <p:sldId id="343" r:id="rId4"/>
    <p:sldId id="434" r:id="rId5"/>
    <p:sldId id="435" r:id="rId6"/>
    <p:sldId id="439" r:id="rId7"/>
    <p:sldId id="440" r:id="rId8"/>
    <p:sldId id="463" r:id="rId9"/>
    <p:sldId id="470" r:id="rId10"/>
    <p:sldId id="481" r:id="rId11"/>
    <p:sldId id="511" r:id="rId12"/>
    <p:sldId id="518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5">
          <p15:clr>
            <a:srgbClr val="A4A3A4"/>
          </p15:clr>
        </p15:guide>
        <p15:guide id="2" pos="29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0">
          <p15:clr>
            <a:srgbClr val="A4A3A4"/>
          </p15:clr>
        </p15:guide>
        <p15:guide id="2" pos="209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ongzhihui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0B8"/>
    <a:srgbClr val="024290"/>
    <a:srgbClr val="000099"/>
    <a:srgbClr val="14A8B8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F512A2-C256-4A07-98A0-E5D8204C5663}" v="36" dt="2023-06-07T08:35:15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7" autoAdjust="0"/>
    <p:restoredTop sz="95733" autoAdjust="0"/>
  </p:normalViewPr>
  <p:slideViewPr>
    <p:cSldViewPr>
      <p:cViewPr varScale="1">
        <p:scale>
          <a:sx n="77" d="100"/>
          <a:sy n="77" d="100"/>
        </p:scale>
        <p:origin x="156" y="56"/>
      </p:cViewPr>
      <p:guideLst>
        <p:guide orient="horz" pos="2325"/>
        <p:guide pos="2965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14" y="-120"/>
      </p:cViewPr>
      <p:guideLst>
        <p:guide orient="horz" pos="3100"/>
        <p:guide pos="209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áclav Trčka" userId="d844193feb30486d" providerId="LiveId" clId="{62F512A2-C256-4A07-98A0-E5D8204C5663}"/>
    <pc:docChg chg="undo custSel delSld modSld">
      <pc:chgData name="Václav Trčka" userId="d844193feb30486d" providerId="LiveId" clId="{62F512A2-C256-4A07-98A0-E5D8204C5663}" dt="2023-06-07T08:39:14.054" v="2883" actId="1035"/>
      <pc:docMkLst>
        <pc:docMk/>
      </pc:docMkLst>
      <pc:sldChg chg="addSp delSp modSp mod setBg">
        <pc:chgData name="Václav Trčka" userId="d844193feb30486d" providerId="LiveId" clId="{62F512A2-C256-4A07-98A0-E5D8204C5663}" dt="2023-06-07T08:34:32.224" v="2860" actId="1076"/>
        <pc:sldMkLst>
          <pc:docMk/>
          <pc:sldMk cId="0" sldId="257"/>
        </pc:sldMkLst>
        <pc:spChg chg="mod">
          <ac:chgData name="Václav Trčka" userId="d844193feb30486d" providerId="LiveId" clId="{62F512A2-C256-4A07-98A0-E5D8204C5663}" dt="2023-06-07T08:29:48.466" v="2853" actId="1076"/>
          <ac:spMkLst>
            <pc:docMk/>
            <pc:sldMk cId="0" sldId="257"/>
            <ac:spMk id="2" creationId="{00000000-0000-0000-0000-000000000000}"/>
          </ac:spMkLst>
        </pc:spChg>
        <pc:spChg chg="add mod">
          <ac:chgData name="Václav Trčka" userId="d844193feb30486d" providerId="LiveId" clId="{62F512A2-C256-4A07-98A0-E5D8204C5663}" dt="2023-06-07T08:11:11.087" v="2798" actId="692"/>
          <ac:spMkLst>
            <pc:docMk/>
            <pc:sldMk cId="0" sldId="257"/>
            <ac:spMk id="3" creationId="{5187EAEA-08CA-4B01-9F93-DF35A4570ED7}"/>
          </ac:spMkLst>
        </pc:spChg>
        <pc:spChg chg="mod">
          <ac:chgData name="Václav Trčka" userId="d844193feb30486d" providerId="LiveId" clId="{62F512A2-C256-4A07-98A0-E5D8204C5663}" dt="2023-06-07T08:13:48.698" v="2819" actId="20577"/>
          <ac:spMkLst>
            <pc:docMk/>
            <pc:sldMk cId="0" sldId="257"/>
            <ac:spMk id="2055" creationId="{00000000-0000-0000-0000-000000000000}"/>
          </ac:spMkLst>
        </pc:spChg>
        <pc:picChg chg="del mod ord">
          <ac:chgData name="Václav Trčka" userId="d844193feb30486d" providerId="LiveId" clId="{62F512A2-C256-4A07-98A0-E5D8204C5663}" dt="2023-06-07T08:34:28.616" v="2859" actId="478"/>
          <ac:picMkLst>
            <pc:docMk/>
            <pc:sldMk cId="0" sldId="257"/>
            <ac:picMk id="4" creationId="{5E20D72A-EE1E-4933-171E-A8F3F1794AF9}"/>
          </ac:picMkLst>
        </pc:picChg>
        <pc:picChg chg="add mod">
          <ac:chgData name="Václav Trčka" userId="d844193feb30486d" providerId="LiveId" clId="{62F512A2-C256-4A07-98A0-E5D8204C5663}" dt="2023-06-07T08:34:32.224" v="2860" actId="1076"/>
          <ac:picMkLst>
            <pc:docMk/>
            <pc:sldMk cId="0" sldId="257"/>
            <ac:picMk id="6" creationId="{A180EFC5-ECE9-EBF4-EF33-12717FA91AF3}"/>
          </ac:picMkLst>
        </pc:picChg>
        <pc:picChg chg="mod">
          <ac:chgData name="Václav Trčka" userId="d844193feb30486d" providerId="LiveId" clId="{62F512A2-C256-4A07-98A0-E5D8204C5663}" dt="2023-06-07T08:13:33.555" v="2809" actId="1076"/>
          <ac:picMkLst>
            <pc:docMk/>
            <pc:sldMk cId="0" sldId="257"/>
            <ac:picMk id="1026" creationId="{00000000-0000-0000-0000-000000000000}"/>
          </ac:picMkLst>
        </pc:picChg>
      </pc:sldChg>
      <pc:sldChg chg="addSp delSp modSp mod">
        <pc:chgData name="Václav Trčka" userId="d844193feb30486d" providerId="LiveId" clId="{62F512A2-C256-4A07-98A0-E5D8204C5663}" dt="2023-06-07T08:39:14.054" v="2883" actId="1035"/>
        <pc:sldMkLst>
          <pc:docMk/>
          <pc:sldMk cId="0" sldId="343"/>
        </pc:sldMkLst>
        <pc:spChg chg="mod">
          <ac:chgData name="Václav Trčka" userId="d844193feb30486d" providerId="LiveId" clId="{62F512A2-C256-4A07-98A0-E5D8204C5663}" dt="2023-06-07T08:17:11.010" v="2850" actId="113"/>
          <ac:spMkLst>
            <pc:docMk/>
            <pc:sldMk cId="0" sldId="343"/>
            <ac:spMk id="2" creationId="{00000000-0000-0000-0000-000000000000}"/>
          </ac:spMkLst>
        </pc:spChg>
        <pc:spChg chg="add mod">
          <ac:chgData name="Václav Trčka" userId="d844193feb30486d" providerId="LiveId" clId="{62F512A2-C256-4A07-98A0-E5D8204C5663}" dt="2023-06-07T08:09:04.056" v="2793" actId="207"/>
          <ac:spMkLst>
            <pc:docMk/>
            <pc:sldMk cId="0" sldId="343"/>
            <ac:spMk id="3" creationId="{A5B0F8AF-7BEE-30D1-578F-72C8952D4997}"/>
          </ac:spMkLst>
        </pc:spChg>
        <pc:spChg chg="add mod">
          <ac:chgData name="Václav Trčka" userId="d844193feb30486d" providerId="LiveId" clId="{62F512A2-C256-4A07-98A0-E5D8204C5663}" dt="2023-06-07T08:14:12.465" v="2820"/>
          <ac:spMkLst>
            <pc:docMk/>
            <pc:sldMk cId="0" sldId="343"/>
            <ac:spMk id="5" creationId="{85171496-C596-B49F-B19E-97FB1339FE2A}"/>
          </ac:spMkLst>
        </pc:spChg>
        <pc:spChg chg="mod">
          <ac:chgData name="Václav Trčka" userId="d844193feb30486d" providerId="LiveId" clId="{62F512A2-C256-4A07-98A0-E5D8204C5663}" dt="2023-06-07T08:39:14.054" v="2883" actId="1035"/>
          <ac:spMkLst>
            <pc:docMk/>
            <pc:sldMk cId="0" sldId="343"/>
            <ac:spMk id="5121" creationId="{00000000-0000-0000-0000-000000000000}"/>
          </ac:spMkLst>
        </pc:spChg>
        <pc:picChg chg="del">
          <ac:chgData name="Václav Trčka" userId="d844193feb30486d" providerId="LiveId" clId="{62F512A2-C256-4A07-98A0-E5D8204C5663}" dt="2023-06-07T08:16:54.146" v="2849" actId="478"/>
          <ac:picMkLst>
            <pc:docMk/>
            <pc:sldMk cId="0" sldId="343"/>
            <ac:picMk id="4" creationId="{01B9E5CD-D3C9-A5D3-7B7F-8881032B9852}"/>
          </ac:picMkLst>
        </pc:picChg>
        <pc:picChg chg="del">
          <ac:chgData name="Václav Trčka" userId="d844193feb30486d" providerId="LiveId" clId="{62F512A2-C256-4A07-98A0-E5D8204C5663}" dt="2023-06-02T15:35:47.647" v="289" actId="478"/>
          <ac:picMkLst>
            <pc:docMk/>
            <pc:sldMk cId="0" sldId="343"/>
            <ac:picMk id="5" creationId="{DEF73914-1B57-8D5F-FC5A-F06699683B6D}"/>
          </ac:picMkLst>
        </pc:picChg>
        <pc:picChg chg="del">
          <ac:chgData name="Václav Trčka" userId="d844193feb30486d" providerId="LiveId" clId="{62F512A2-C256-4A07-98A0-E5D8204C5663}" dt="2023-06-02T15:35:49.367" v="290" actId="478"/>
          <ac:picMkLst>
            <pc:docMk/>
            <pc:sldMk cId="0" sldId="343"/>
            <ac:picMk id="6" creationId="{00000000-0000-0000-0000-000000000000}"/>
          </ac:picMkLst>
        </pc:picChg>
        <pc:picChg chg="add del mod">
          <ac:chgData name="Václav Trčka" userId="d844193feb30486d" providerId="LiveId" clId="{62F512A2-C256-4A07-98A0-E5D8204C5663}" dt="2023-06-07T08:34:37.207" v="2861" actId="478"/>
          <ac:picMkLst>
            <pc:docMk/>
            <pc:sldMk cId="0" sldId="343"/>
            <ac:picMk id="6" creationId="{66253079-71E2-F4E5-77FD-A3C9CEA6714E}"/>
          </ac:picMkLst>
        </pc:picChg>
        <pc:picChg chg="del">
          <ac:chgData name="Václav Trčka" userId="d844193feb30486d" providerId="LiveId" clId="{62F512A2-C256-4A07-98A0-E5D8204C5663}" dt="2023-06-02T15:35:52.579" v="292" actId="478"/>
          <ac:picMkLst>
            <pc:docMk/>
            <pc:sldMk cId="0" sldId="343"/>
            <ac:picMk id="7" creationId="{00000000-0000-0000-0000-000000000000}"/>
          </ac:picMkLst>
        </pc:picChg>
        <pc:picChg chg="add mod">
          <ac:chgData name="Václav Trčka" userId="d844193feb30486d" providerId="LiveId" clId="{62F512A2-C256-4A07-98A0-E5D8204C5663}" dt="2023-06-07T08:34:37.807" v="2862"/>
          <ac:picMkLst>
            <pc:docMk/>
            <pc:sldMk cId="0" sldId="343"/>
            <ac:picMk id="7" creationId="{6270B731-CCA8-F24C-0803-5B6477094567}"/>
          </ac:picMkLst>
        </pc:picChg>
        <pc:picChg chg="del">
          <ac:chgData name="Václav Trčka" userId="d844193feb30486d" providerId="LiveId" clId="{62F512A2-C256-4A07-98A0-E5D8204C5663}" dt="2023-06-02T15:35:50.875" v="291" actId="478"/>
          <ac:picMkLst>
            <pc:docMk/>
            <pc:sldMk cId="0" sldId="343"/>
            <ac:picMk id="8" creationId="{00000000-0000-0000-0000-000000000000}"/>
          </ac:picMkLst>
        </pc:picChg>
        <pc:picChg chg="del">
          <ac:chgData name="Václav Trčka" userId="d844193feb30486d" providerId="LiveId" clId="{62F512A2-C256-4A07-98A0-E5D8204C5663}" dt="2023-06-02T15:35:55.720" v="293" actId="478"/>
          <ac:picMkLst>
            <pc:docMk/>
            <pc:sldMk cId="0" sldId="343"/>
            <ac:picMk id="9" creationId="{A12D07C1-5688-E184-44FD-F7FFD5DB6E66}"/>
          </ac:picMkLst>
        </pc:picChg>
        <pc:picChg chg="add mod">
          <ac:chgData name="Václav Trčka" userId="d844193feb30486d" providerId="LiveId" clId="{62F512A2-C256-4A07-98A0-E5D8204C5663}" dt="2023-06-02T15:37:48.227" v="312" actId="1076"/>
          <ac:picMkLst>
            <pc:docMk/>
            <pc:sldMk cId="0" sldId="343"/>
            <ac:picMk id="11" creationId="{B733F541-7369-6EA9-56B4-CCA644B6039F}"/>
          </ac:picMkLst>
        </pc:picChg>
        <pc:picChg chg="add mod">
          <ac:chgData name="Václav Trčka" userId="d844193feb30486d" providerId="LiveId" clId="{62F512A2-C256-4A07-98A0-E5D8204C5663}" dt="2023-06-02T15:37:45.717" v="311" actId="1076"/>
          <ac:picMkLst>
            <pc:docMk/>
            <pc:sldMk cId="0" sldId="343"/>
            <ac:picMk id="13" creationId="{26AF603A-AE69-7905-981F-553838415CD6}"/>
          </ac:picMkLst>
        </pc:picChg>
        <pc:picChg chg="add mod">
          <ac:chgData name="Václav Trčka" userId="d844193feb30486d" providerId="LiveId" clId="{62F512A2-C256-4A07-98A0-E5D8204C5663}" dt="2023-06-02T15:37:51.435" v="313" actId="1076"/>
          <ac:picMkLst>
            <pc:docMk/>
            <pc:sldMk cId="0" sldId="343"/>
            <ac:picMk id="15" creationId="{D59DB647-71A1-1E4C-F7CC-ED1AB3DADCA7}"/>
          </ac:picMkLst>
        </pc:picChg>
        <pc:picChg chg="add mod">
          <ac:chgData name="Václav Trčka" userId="d844193feb30486d" providerId="LiveId" clId="{62F512A2-C256-4A07-98A0-E5D8204C5663}" dt="2023-06-02T15:37:55.063" v="314" actId="1076"/>
          <ac:picMkLst>
            <pc:docMk/>
            <pc:sldMk cId="0" sldId="343"/>
            <ac:picMk id="17" creationId="{76DC0297-F7D7-30D0-7E95-664B11DD5E18}"/>
          </ac:picMkLst>
        </pc:picChg>
      </pc:sldChg>
      <pc:sldChg chg="addSp delSp modSp mod">
        <pc:chgData name="Václav Trčka" userId="d844193feb30486d" providerId="LiveId" clId="{62F512A2-C256-4A07-98A0-E5D8204C5663}" dt="2023-06-07T08:34:42.203" v="2864"/>
        <pc:sldMkLst>
          <pc:docMk/>
          <pc:sldMk cId="0" sldId="434"/>
        </pc:sldMkLst>
        <pc:spChg chg="add mod">
          <ac:chgData name="Václav Trčka" userId="d844193feb30486d" providerId="LiveId" clId="{62F512A2-C256-4A07-98A0-E5D8204C5663}" dt="2023-06-07T08:14:22.247" v="2822"/>
          <ac:spMkLst>
            <pc:docMk/>
            <pc:sldMk cId="0" sldId="434"/>
            <ac:spMk id="2" creationId="{125B5BA7-A974-1080-C74C-D21E42C27C28}"/>
          </ac:spMkLst>
        </pc:spChg>
        <pc:spChg chg="mod">
          <ac:chgData name="Václav Trčka" userId="d844193feb30486d" providerId="LiveId" clId="{62F512A2-C256-4A07-98A0-E5D8204C5663}" dt="2023-06-02T17:46:02.026" v="2746" actId="20577"/>
          <ac:spMkLst>
            <pc:docMk/>
            <pc:sldMk cId="0" sldId="434"/>
            <ac:spMk id="3" creationId="{00000000-0000-0000-0000-000000000000}"/>
          </ac:spMkLst>
        </pc:spChg>
        <pc:spChg chg="add mod">
          <ac:chgData name="Václav Trčka" userId="d844193feb30486d" providerId="LiveId" clId="{62F512A2-C256-4A07-98A0-E5D8204C5663}" dt="2023-06-02T15:45:14.423" v="361" actId="1076"/>
          <ac:spMkLst>
            <pc:docMk/>
            <pc:sldMk cId="0" sldId="434"/>
            <ac:spMk id="18" creationId="{4B2E0774-6E43-28F6-62DC-830AABE4E533}"/>
          </ac:spMkLst>
        </pc:spChg>
        <pc:spChg chg="add mod">
          <ac:chgData name="Václav Trčka" userId="d844193feb30486d" providerId="LiveId" clId="{62F512A2-C256-4A07-98A0-E5D8204C5663}" dt="2023-06-02T15:45:50.281" v="364" actId="1076"/>
          <ac:spMkLst>
            <pc:docMk/>
            <pc:sldMk cId="0" sldId="434"/>
            <ac:spMk id="22" creationId="{6154D863-58B4-0D09-AE15-119BC70D97C1}"/>
          </ac:spMkLst>
        </pc:spChg>
        <pc:spChg chg="add mod">
          <ac:chgData name="Václav Trčka" userId="d844193feb30486d" providerId="LiveId" clId="{62F512A2-C256-4A07-98A0-E5D8204C5663}" dt="2023-06-02T15:45:57.756" v="365" actId="1076"/>
          <ac:spMkLst>
            <pc:docMk/>
            <pc:sldMk cId="0" sldId="434"/>
            <ac:spMk id="24" creationId="{C9935690-BFAF-C40E-4CFC-FC5C1C2F53C1}"/>
          </ac:spMkLst>
        </pc:spChg>
        <pc:spChg chg="mod">
          <ac:chgData name="Václav Trčka" userId="d844193feb30486d" providerId="LiveId" clId="{62F512A2-C256-4A07-98A0-E5D8204C5663}" dt="2023-06-02T16:02:36.532" v="858" actId="12"/>
          <ac:spMkLst>
            <pc:docMk/>
            <pc:sldMk cId="0" sldId="434"/>
            <ac:spMk id="7174" creationId="{00000000-0000-0000-0000-000000000000}"/>
          </ac:spMkLst>
        </pc:spChg>
        <pc:spChg chg="mod">
          <ac:chgData name="Václav Trčka" userId="d844193feb30486d" providerId="LiveId" clId="{62F512A2-C256-4A07-98A0-E5D8204C5663}" dt="2023-06-07T08:14:31.164" v="2823" actId="1076"/>
          <ac:spMkLst>
            <pc:docMk/>
            <pc:sldMk cId="0" sldId="434"/>
            <ac:spMk id="7175" creationId="{00000000-0000-0000-0000-000000000000}"/>
          </ac:spMkLst>
        </pc:spChg>
        <pc:picChg chg="del">
          <ac:chgData name="Václav Trčka" userId="d844193feb30486d" providerId="LiveId" clId="{62F512A2-C256-4A07-98A0-E5D8204C5663}" dt="2023-06-02T15:39:29.302" v="318" actId="478"/>
          <ac:picMkLst>
            <pc:docMk/>
            <pc:sldMk cId="0" sldId="434"/>
            <ac:picMk id="2" creationId="{00000000-0000-0000-0000-000000000000}"/>
          </ac:picMkLst>
        </pc:picChg>
        <pc:picChg chg="del">
          <ac:chgData name="Václav Trčka" userId="d844193feb30486d" providerId="LiveId" clId="{62F512A2-C256-4A07-98A0-E5D8204C5663}" dt="2023-06-02T15:39:35.569" v="321" actId="478"/>
          <ac:picMkLst>
            <pc:docMk/>
            <pc:sldMk cId="0" sldId="434"/>
            <ac:picMk id="4" creationId="{00000000-0000-0000-0000-000000000000}"/>
          </ac:picMkLst>
        </pc:picChg>
        <pc:picChg chg="add del mod">
          <ac:chgData name="Václav Trčka" userId="d844193feb30486d" providerId="LiveId" clId="{62F512A2-C256-4A07-98A0-E5D8204C5663}" dt="2023-06-07T08:34:41.527" v="2863" actId="478"/>
          <ac:picMkLst>
            <pc:docMk/>
            <pc:sldMk cId="0" sldId="434"/>
            <ac:picMk id="4" creationId="{0904C3D2-7F2B-C42B-CFCD-D0D12FFEB39C}"/>
          </ac:picMkLst>
        </pc:picChg>
        <pc:picChg chg="add mod">
          <ac:chgData name="Václav Trčka" userId="d844193feb30486d" providerId="LiveId" clId="{62F512A2-C256-4A07-98A0-E5D8204C5663}" dt="2023-06-07T08:34:42.203" v="2864"/>
          <ac:picMkLst>
            <pc:docMk/>
            <pc:sldMk cId="0" sldId="434"/>
            <ac:picMk id="5" creationId="{0D4F91E5-FE42-4C28-E68F-6950B020AF19}"/>
          </ac:picMkLst>
        </pc:picChg>
        <pc:picChg chg="del">
          <ac:chgData name="Václav Trčka" userId="d844193feb30486d" providerId="LiveId" clId="{62F512A2-C256-4A07-98A0-E5D8204C5663}" dt="2023-06-07T08:16:47.098" v="2848" actId="478"/>
          <ac:picMkLst>
            <pc:docMk/>
            <pc:sldMk cId="0" sldId="434"/>
            <ac:picMk id="6" creationId="{0B0DA7B8-3C62-4C60-8EA9-4BF78BA961C0}"/>
          </ac:picMkLst>
        </pc:picChg>
        <pc:picChg chg="del">
          <ac:chgData name="Václav Trčka" userId="d844193feb30486d" providerId="LiveId" clId="{62F512A2-C256-4A07-98A0-E5D8204C5663}" dt="2023-06-02T15:39:32.888" v="320" actId="478"/>
          <ac:picMkLst>
            <pc:docMk/>
            <pc:sldMk cId="0" sldId="434"/>
            <ac:picMk id="8" creationId="{B4BC7ACD-5308-DB58-6DF4-6881D7865FFA}"/>
          </ac:picMkLst>
        </pc:picChg>
        <pc:picChg chg="del">
          <ac:chgData name="Václav Trčka" userId="d844193feb30486d" providerId="LiveId" clId="{62F512A2-C256-4A07-98A0-E5D8204C5663}" dt="2023-06-02T15:39:31.169" v="319" actId="478"/>
          <ac:picMkLst>
            <pc:docMk/>
            <pc:sldMk cId="0" sldId="434"/>
            <ac:picMk id="10" creationId="{6F8BEE14-E747-381F-5E4F-372DCD6C544F}"/>
          </ac:picMkLst>
        </pc:picChg>
        <pc:picChg chg="add mod">
          <ac:chgData name="Václav Trčka" userId="d844193feb30486d" providerId="LiveId" clId="{62F512A2-C256-4A07-98A0-E5D8204C5663}" dt="2023-06-02T15:46:32.185" v="366" actId="1076"/>
          <ac:picMkLst>
            <pc:docMk/>
            <pc:sldMk cId="0" sldId="434"/>
            <ac:picMk id="12" creationId="{B7ACBCCA-4C32-236E-0514-EFD3D04A9C77}"/>
          </ac:picMkLst>
        </pc:picChg>
        <pc:picChg chg="add del">
          <ac:chgData name="Václav Trčka" userId="d844193feb30486d" providerId="LiveId" clId="{62F512A2-C256-4A07-98A0-E5D8204C5663}" dt="2023-06-02T15:41:02.119" v="326" actId="478"/>
          <ac:picMkLst>
            <pc:docMk/>
            <pc:sldMk cId="0" sldId="434"/>
            <ac:picMk id="14" creationId="{0C2F1661-35E8-3B31-0583-173B7F556963}"/>
          </ac:picMkLst>
        </pc:picChg>
        <pc:picChg chg="add mod">
          <ac:chgData name="Václav Trčka" userId="d844193feb30486d" providerId="LiveId" clId="{62F512A2-C256-4A07-98A0-E5D8204C5663}" dt="2023-06-02T15:43:57.188" v="351" actId="1076"/>
          <ac:picMkLst>
            <pc:docMk/>
            <pc:sldMk cId="0" sldId="434"/>
            <ac:picMk id="16" creationId="{0B2A4F62-7AC4-9D33-D979-1F54AAA9B3B8}"/>
          </ac:picMkLst>
        </pc:picChg>
        <pc:picChg chg="add mod">
          <ac:chgData name="Václav Trčka" userId="d844193feb30486d" providerId="LiveId" clId="{62F512A2-C256-4A07-98A0-E5D8204C5663}" dt="2023-06-02T15:44:22.466" v="356" actId="1076"/>
          <ac:picMkLst>
            <pc:docMk/>
            <pc:sldMk cId="0" sldId="434"/>
            <ac:picMk id="20" creationId="{675FE5A5-3A22-58C8-9083-0F7DC14FE0EC}"/>
          </ac:picMkLst>
        </pc:picChg>
        <pc:picChg chg="add mod">
          <ac:chgData name="Václav Trčka" userId="d844193feb30486d" providerId="LiveId" clId="{62F512A2-C256-4A07-98A0-E5D8204C5663}" dt="2023-06-02T16:05:09.891" v="866" actId="14100"/>
          <ac:picMkLst>
            <pc:docMk/>
            <pc:sldMk cId="0" sldId="434"/>
            <ac:picMk id="26" creationId="{F1A81DD6-73A1-B902-ED7F-A0F9FFFDEDB9}"/>
          </ac:picMkLst>
        </pc:picChg>
      </pc:sldChg>
      <pc:sldChg chg="addSp delSp modSp mod">
        <pc:chgData name="Václav Trčka" userId="d844193feb30486d" providerId="LiveId" clId="{62F512A2-C256-4A07-98A0-E5D8204C5663}" dt="2023-06-07T08:34:45.746" v="2866"/>
        <pc:sldMkLst>
          <pc:docMk/>
          <pc:sldMk cId="0" sldId="435"/>
        </pc:sldMkLst>
        <pc:spChg chg="add mod">
          <ac:chgData name="Václav Trčka" userId="d844193feb30486d" providerId="LiveId" clId="{62F512A2-C256-4A07-98A0-E5D8204C5663}" dt="2023-06-07T08:14:38.529" v="2824"/>
          <ac:spMkLst>
            <pc:docMk/>
            <pc:sldMk cId="0" sldId="435"/>
            <ac:spMk id="2" creationId="{A4C4BEB7-E95D-D430-C1C0-0E5C1F7026D9}"/>
          </ac:spMkLst>
        </pc:spChg>
        <pc:spChg chg="del">
          <ac:chgData name="Václav Trčka" userId="d844193feb30486d" providerId="LiveId" clId="{62F512A2-C256-4A07-98A0-E5D8204C5663}" dt="2023-06-02T16:07:51.040" v="893" actId="478"/>
          <ac:spMkLst>
            <pc:docMk/>
            <pc:sldMk cId="0" sldId="435"/>
            <ac:spMk id="4" creationId="{00000000-0000-0000-0000-000000000000}"/>
          </ac:spMkLst>
        </pc:spChg>
        <pc:spChg chg="add mod">
          <ac:chgData name="Václav Trčka" userId="d844193feb30486d" providerId="LiveId" clId="{62F512A2-C256-4A07-98A0-E5D8204C5663}" dt="2023-06-02T17:46:26.413" v="2747" actId="20577"/>
          <ac:spMkLst>
            <pc:docMk/>
            <pc:sldMk cId="0" sldId="435"/>
            <ac:spMk id="11" creationId="{43AC37AE-DA99-F1F6-E711-43558901941A}"/>
          </ac:spMkLst>
        </pc:spChg>
        <pc:spChg chg="add mod">
          <ac:chgData name="Václav Trčka" userId="d844193feb30486d" providerId="LiveId" clId="{62F512A2-C256-4A07-98A0-E5D8204C5663}" dt="2023-06-02T17:46:55.520" v="2748" actId="20577"/>
          <ac:spMkLst>
            <pc:docMk/>
            <pc:sldMk cId="0" sldId="435"/>
            <ac:spMk id="12" creationId="{CF8C7DD0-56C9-3552-E23E-F113768DBB71}"/>
          </ac:spMkLst>
        </pc:spChg>
        <pc:spChg chg="add mod">
          <ac:chgData name="Václav Trčka" userId="d844193feb30486d" providerId="LiveId" clId="{62F512A2-C256-4A07-98A0-E5D8204C5663}" dt="2023-06-02T16:08:16.592" v="895"/>
          <ac:spMkLst>
            <pc:docMk/>
            <pc:sldMk cId="0" sldId="435"/>
            <ac:spMk id="14" creationId="{F27E558F-E4DE-5F00-1EE8-D98515F8F922}"/>
          </ac:spMkLst>
        </pc:spChg>
        <pc:spChg chg="add mod">
          <ac:chgData name="Václav Trčka" userId="d844193feb30486d" providerId="LiveId" clId="{62F512A2-C256-4A07-98A0-E5D8204C5663}" dt="2023-06-02T16:08:28.331" v="896"/>
          <ac:spMkLst>
            <pc:docMk/>
            <pc:sldMk cId="0" sldId="435"/>
            <ac:spMk id="15" creationId="{5F8B903D-AE35-D838-6230-DCF19786F136}"/>
          </ac:spMkLst>
        </pc:spChg>
        <pc:spChg chg="add del">
          <ac:chgData name="Václav Trčka" userId="d844193feb30486d" providerId="LiveId" clId="{62F512A2-C256-4A07-98A0-E5D8204C5663}" dt="2023-06-02T16:08:57.538" v="899" actId="478"/>
          <ac:spMkLst>
            <pc:docMk/>
            <pc:sldMk cId="0" sldId="435"/>
            <ac:spMk id="17" creationId="{6BB17C19-1E57-E4A5-9396-36035339A827}"/>
          </ac:spMkLst>
        </pc:spChg>
        <pc:spChg chg="add mod">
          <ac:chgData name="Václav Trčka" userId="d844193feb30486d" providerId="LiveId" clId="{62F512A2-C256-4A07-98A0-E5D8204C5663}" dt="2023-06-02T16:09:25.288" v="915" actId="20577"/>
          <ac:spMkLst>
            <pc:docMk/>
            <pc:sldMk cId="0" sldId="435"/>
            <ac:spMk id="18" creationId="{ABFC5E51-B079-F354-C11E-1A1371385299}"/>
          </ac:spMkLst>
        </pc:spChg>
        <pc:spChg chg="add mod">
          <ac:chgData name="Václav Trčka" userId="d844193feb30486d" providerId="LiveId" clId="{62F512A2-C256-4A07-98A0-E5D8204C5663}" dt="2023-06-02T16:09:17.428" v="901" actId="1076"/>
          <ac:spMkLst>
            <pc:docMk/>
            <pc:sldMk cId="0" sldId="435"/>
            <ac:spMk id="19" creationId="{93F61DFA-600B-078A-3910-7C8319239F52}"/>
          </ac:spMkLst>
        </pc:spChg>
        <pc:spChg chg="add mod">
          <ac:chgData name="Václav Trčka" userId="d844193feb30486d" providerId="LiveId" clId="{62F512A2-C256-4A07-98A0-E5D8204C5663}" dt="2023-06-02T16:11:31.119" v="929" actId="1076"/>
          <ac:spMkLst>
            <pc:docMk/>
            <pc:sldMk cId="0" sldId="435"/>
            <ac:spMk id="29" creationId="{1A6953CC-F73E-A546-1C1F-E35AAA25B106}"/>
          </ac:spMkLst>
        </pc:spChg>
        <pc:spChg chg="mod">
          <ac:chgData name="Václav Trčka" userId="d844193feb30486d" providerId="LiveId" clId="{62F512A2-C256-4A07-98A0-E5D8204C5663}" dt="2023-06-07T08:14:44.514" v="2825" actId="1076"/>
          <ac:spMkLst>
            <pc:docMk/>
            <pc:sldMk cId="0" sldId="435"/>
            <ac:spMk id="7175" creationId="{00000000-0000-0000-0000-000000000000}"/>
          </ac:spMkLst>
        </pc:spChg>
        <pc:picChg chg="del mod">
          <ac:chgData name="Václav Trčka" userId="d844193feb30486d" providerId="LiveId" clId="{62F512A2-C256-4A07-98A0-E5D8204C5663}" dt="2023-06-02T16:05:57.382" v="870" actId="478"/>
          <ac:picMkLst>
            <pc:docMk/>
            <pc:sldMk cId="0" sldId="435"/>
            <ac:picMk id="2" creationId="{00000000-0000-0000-0000-000000000000}"/>
          </ac:picMkLst>
        </pc:picChg>
        <pc:picChg chg="del">
          <ac:chgData name="Václav Trčka" userId="d844193feb30486d" providerId="LiveId" clId="{62F512A2-C256-4A07-98A0-E5D8204C5663}" dt="2023-06-02T16:05:59.794" v="871" actId="478"/>
          <ac:picMkLst>
            <pc:docMk/>
            <pc:sldMk cId="0" sldId="435"/>
            <ac:picMk id="3" creationId="{00000000-0000-0000-0000-000000000000}"/>
          </ac:picMkLst>
        </pc:picChg>
        <pc:picChg chg="add del mod">
          <ac:chgData name="Václav Trčka" userId="d844193feb30486d" providerId="LiveId" clId="{62F512A2-C256-4A07-98A0-E5D8204C5663}" dt="2023-06-07T08:34:45.121" v="2865" actId="478"/>
          <ac:picMkLst>
            <pc:docMk/>
            <pc:sldMk cId="0" sldId="435"/>
            <ac:picMk id="3" creationId="{2FB1D0CA-1730-D82D-CE93-AD70487A97C3}"/>
          </ac:picMkLst>
        </pc:picChg>
        <pc:picChg chg="add mod">
          <ac:chgData name="Václav Trčka" userId="d844193feb30486d" providerId="LiveId" clId="{62F512A2-C256-4A07-98A0-E5D8204C5663}" dt="2023-06-07T08:34:45.746" v="2866"/>
          <ac:picMkLst>
            <pc:docMk/>
            <pc:sldMk cId="0" sldId="435"/>
            <ac:picMk id="4" creationId="{EA61F1F0-F7C2-0DDF-C6BB-1D3D425F902B}"/>
          </ac:picMkLst>
        </pc:picChg>
        <pc:picChg chg="del">
          <ac:chgData name="Václav Trčka" userId="d844193feb30486d" providerId="LiveId" clId="{62F512A2-C256-4A07-98A0-E5D8204C5663}" dt="2023-06-07T08:16:41.971" v="2847" actId="478"/>
          <ac:picMkLst>
            <pc:docMk/>
            <pc:sldMk cId="0" sldId="435"/>
            <ac:picMk id="6" creationId="{7C52E9CA-6369-A867-2ACC-20B8D6E4EC7C}"/>
          </ac:picMkLst>
        </pc:picChg>
        <pc:picChg chg="add del mod">
          <ac:chgData name="Václav Trčka" userId="d844193feb30486d" providerId="LiveId" clId="{62F512A2-C256-4A07-98A0-E5D8204C5663}" dt="2023-06-02T16:06:56.050" v="888" actId="478"/>
          <ac:picMkLst>
            <pc:docMk/>
            <pc:sldMk cId="0" sldId="435"/>
            <ac:picMk id="8" creationId="{CE081A8A-7046-3A14-566C-DA5462913F0B}"/>
          </ac:picMkLst>
        </pc:picChg>
        <pc:picChg chg="add mod">
          <ac:chgData name="Václav Trčka" userId="d844193feb30486d" providerId="LiveId" clId="{62F512A2-C256-4A07-98A0-E5D8204C5663}" dt="2023-06-02T16:07:08.768" v="891" actId="1076"/>
          <ac:picMkLst>
            <pc:docMk/>
            <pc:sldMk cId="0" sldId="435"/>
            <ac:picMk id="10" creationId="{B29CE092-4EEA-4D27-1EF3-13E30787A6CC}"/>
          </ac:picMkLst>
        </pc:picChg>
        <pc:picChg chg="add del mod">
          <ac:chgData name="Václav Trčka" userId="d844193feb30486d" providerId="LiveId" clId="{62F512A2-C256-4A07-98A0-E5D8204C5663}" dt="2023-06-02T16:09:51.159" v="917" actId="478"/>
          <ac:picMkLst>
            <pc:docMk/>
            <pc:sldMk cId="0" sldId="435"/>
            <ac:picMk id="13" creationId="{A49745D0-32A4-C054-2954-A580D5B7D50F}"/>
          </ac:picMkLst>
        </pc:picChg>
        <pc:picChg chg="add mod">
          <ac:chgData name="Václav Trčka" userId="d844193feb30486d" providerId="LiveId" clId="{62F512A2-C256-4A07-98A0-E5D8204C5663}" dt="2023-06-02T16:09:55.337" v="918" actId="1076"/>
          <ac:picMkLst>
            <pc:docMk/>
            <pc:sldMk cId="0" sldId="435"/>
            <ac:picMk id="21" creationId="{68C8421C-5900-87D4-597C-7F3B5D4ACD09}"/>
          </ac:picMkLst>
        </pc:picChg>
        <pc:picChg chg="add mod">
          <ac:chgData name="Václav Trčka" userId="d844193feb30486d" providerId="LiveId" clId="{62F512A2-C256-4A07-98A0-E5D8204C5663}" dt="2023-06-02T16:10:21.373" v="920" actId="1076"/>
          <ac:picMkLst>
            <pc:docMk/>
            <pc:sldMk cId="0" sldId="435"/>
            <ac:picMk id="23" creationId="{F00D4658-4801-5790-ECD3-C85C550AB294}"/>
          </ac:picMkLst>
        </pc:picChg>
        <pc:picChg chg="add mod">
          <ac:chgData name="Václav Trčka" userId="d844193feb30486d" providerId="LiveId" clId="{62F512A2-C256-4A07-98A0-E5D8204C5663}" dt="2023-06-02T16:10:40.881" v="922" actId="1076"/>
          <ac:picMkLst>
            <pc:docMk/>
            <pc:sldMk cId="0" sldId="435"/>
            <ac:picMk id="25" creationId="{A2292265-B09E-A396-DD84-5C5DE7E0086D}"/>
          </ac:picMkLst>
        </pc:picChg>
        <pc:picChg chg="add mod">
          <ac:chgData name="Václav Trčka" userId="d844193feb30486d" providerId="LiveId" clId="{62F512A2-C256-4A07-98A0-E5D8204C5663}" dt="2023-06-02T16:11:02.441" v="926" actId="1076"/>
          <ac:picMkLst>
            <pc:docMk/>
            <pc:sldMk cId="0" sldId="435"/>
            <ac:picMk id="27" creationId="{E1B43043-B2B3-29DE-9CB5-EDABCF5F7060}"/>
          </ac:picMkLst>
        </pc:picChg>
        <pc:picChg chg="add mod">
          <ac:chgData name="Václav Trčka" userId="d844193feb30486d" providerId="LiveId" clId="{62F512A2-C256-4A07-98A0-E5D8204C5663}" dt="2023-06-02T16:20:10.938" v="1009" actId="1076"/>
          <ac:picMkLst>
            <pc:docMk/>
            <pc:sldMk cId="0" sldId="435"/>
            <ac:picMk id="31" creationId="{1F3C0A67-5909-E4B6-5DFF-7BB89C561AF7}"/>
          </ac:picMkLst>
        </pc:picChg>
        <pc:picChg chg="add mod">
          <ac:chgData name="Václav Trčka" userId="d844193feb30486d" providerId="LiveId" clId="{62F512A2-C256-4A07-98A0-E5D8204C5663}" dt="2023-06-02T16:20:57.814" v="1014" actId="1076"/>
          <ac:picMkLst>
            <pc:docMk/>
            <pc:sldMk cId="0" sldId="435"/>
            <ac:picMk id="33" creationId="{7A8C1A16-3D90-E1AA-3806-B9F3E4BDBB37}"/>
          </ac:picMkLst>
        </pc:picChg>
      </pc:sldChg>
      <pc:sldChg chg="addSp delSp modSp mod">
        <pc:chgData name="Václav Trčka" userId="d844193feb30486d" providerId="LiveId" clId="{62F512A2-C256-4A07-98A0-E5D8204C5663}" dt="2023-06-07T08:34:49.811" v="2868"/>
        <pc:sldMkLst>
          <pc:docMk/>
          <pc:sldMk cId="0" sldId="439"/>
        </pc:sldMkLst>
        <pc:spChg chg="add mod">
          <ac:chgData name="Václav Trčka" userId="d844193feb30486d" providerId="LiveId" clId="{62F512A2-C256-4A07-98A0-E5D8204C5663}" dt="2023-06-07T08:14:47.390" v="2826"/>
          <ac:spMkLst>
            <pc:docMk/>
            <pc:sldMk cId="0" sldId="439"/>
            <ac:spMk id="2" creationId="{14BF0B1E-1BB2-178C-CB86-CC23CA4D80D3}"/>
          </ac:spMkLst>
        </pc:spChg>
        <pc:spChg chg="mod">
          <ac:chgData name="Václav Trčka" userId="d844193feb30486d" providerId="LiveId" clId="{62F512A2-C256-4A07-98A0-E5D8204C5663}" dt="2023-06-02T16:30:46.199" v="1090" actId="1076"/>
          <ac:spMkLst>
            <pc:docMk/>
            <pc:sldMk cId="0" sldId="439"/>
            <ac:spMk id="6" creationId="{00000000-0000-0000-0000-000000000000}"/>
          </ac:spMkLst>
        </pc:spChg>
        <pc:spChg chg="add del mod">
          <ac:chgData name="Václav Trčka" userId="d844193feb30486d" providerId="LiveId" clId="{62F512A2-C256-4A07-98A0-E5D8204C5663}" dt="2023-06-02T16:28:53.283" v="1054" actId="478"/>
          <ac:spMkLst>
            <pc:docMk/>
            <pc:sldMk cId="0" sldId="439"/>
            <ac:spMk id="16" creationId="{8ADA2012-EBED-2D76-E577-444537FF2981}"/>
          </ac:spMkLst>
        </pc:spChg>
        <pc:spChg chg="add mod">
          <ac:chgData name="Václav Trčka" userId="d844193feb30486d" providerId="LiveId" clId="{62F512A2-C256-4A07-98A0-E5D8204C5663}" dt="2023-06-02T16:30:29.436" v="1089" actId="12"/>
          <ac:spMkLst>
            <pc:docMk/>
            <pc:sldMk cId="0" sldId="439"/>
            <ac:spMk id="17" creationId="{F85AAABE-55CC-CF28-F9DF-A5139D72DBD4}"/>
          </ac:spMkLst>
        </pc:spChg>
        <pc:spChg chg="mod">
          <ac:chgData name="Václav Trčka" userId="d844193feb30486d" providerId="LiveId" clId="{62F512A2-C256-4A07-98A0-E5D8204C5663}" dt="2023-06-07T08:14:52.143" v="2827" actId="1076"/>
          <ac:spMkLst>
            <pc:docMk/>
            <pc:sldMk cId="0" sldId="439"/>
            <ac:spMk id="7175" creationId="{00000000-0000-0000-0000-000000000000}"/>
          </ac:spMkLst>
        </pc:spChg>
        <pc:picChg chg="del">
          <ac:chgData name="Václav Trčka" userId="d844193feb30486d" providerId="LiveId" clId="{62F512A2-C256-4A07-98A0-E5D8204C5663}" dt="2023-06-02T16:22:28.811" v="1032" actId="478"/>
          <ac:picMkLst>
            <pc:docMk/>
            <pc:sldMk cId="0" sldId="439"/>
            <ac:picMk id="2" creationId="{00000000-0000-0000-0000-000000000000}"/>
          </ac:picMkLst>
        </pc:picChg>
        <pc:picChg chg="del">
          <ac:chgData name="Václav Trčka" userId="d844193feb30486d" providerId="LiveId" clId="{62F512A2-C256-4A07-98A0-E5D8204C5663}" dt="2023-06-02T16:22:32.444" v="1034" actId="478"/>
          <ac:picMkLst>
            <pc:docMk/>
            <pc:sldMk cId="0" sldId="439"/>
            <ac:picMk id="3" creationId="{00000000-0000-0000-0000-000000000000}"/>
          </ac:picMkLst>
        </pc:picChg>
        <pc:picChg chg="add del mod">
          <ac:chgData name="Václav Trčka" userId="d844193feb30486d" providerId="LiveId" clId="{62F512A2-C256-4A07-98A0-E5D8204C5663}" dt="2023-06-07T08:34:49.219" v="2867" actId="478"/>
          <ac:picMkLst>
            <pc:docMk/>
            <pc:sldMk cId="0" sldId="439"/>
            <ac:picMk id="3" creationId="{4BC0AAA6-E521-2935-023C-3319ABF2D050}"/>
          </ac:picMkLst>
        </pc:picChg>
        <pc:picChg chg="add mod">
          <ac:chgData name="Václav Trčka" userId="d844193feb30486d" providerId="LiveId" clId="{62F512A2-C256-4A07-98A0-E5D8204C5663}" dt="2023-06-07T08:34:49.811" v="2868"/>
          <ac:picMkLst>
            <pc:docMk/>
            <pc:sldMk cId="0" sldId="439"/>
            <ac:picMk id="4" creationId="{2ECACEF9-EB13-5092-1F5D-DADCE5A16C88}"/>
          </ac:picMkLst>
        </pc:picChg>
        <pc:picChg chg="del">
          <ac:chgData name="Václav Trčka" userId="d844193feb30486d" providerId="LiveId" clId="{62F512A2-C256-4A07-98A0-E5D8204C5663}" dt="2023-06-07T08:16:37.383" v="2846" actId="478"/>
          <ac:picMkLst>
            <pc:docMk/>
            <pc:sldMk cId="0" sldId="439"/>
            <ac:picMk id="7" creationId="{6B58F5B3-9247-2335-E60C-2F0111EAECD8}"/>
          </ac:picMkLst>
        </pc:picChg>
        <pc:picChg chg="del">
          <ac:chgData name="Václav Trčka" userId="d844193feb30486d" providerId="LiveId" clId="{62F512A2-C256-4A07-98A0-E5D8204C5663}" dt="2023-06-02T16:22:30.524" v="1033" actId="478"/>
          <ac:picMkLst>
            <pc:docMk/>
            <pc:sldMk cId="0" sldId="439"/>
            <ac:picMk id="8" creationId="{28A5BF14-D8FB-B136-338F-23D6514FF387}"/>
          </ac:picMkLst>
        </pc:picChg>
        <pc:picChg chg="add mod">
          <ac:chgData name="Václav Trčka" userId="d844193feb30486d" providerId="LiveId" clId="{62F512A2-C256-4A07-98A0-E5D8204C5663}" dt="2023-06-02T16:24:41.492" v="1038" actId="14100"/>
          <ac:picMkLst>
            <pc:docMk/>
            <pc:sldMk cId="0" sldId="439"/>
            <ac:picMk id="10" creationId="{ECA692EE-10E8-B3BD-B552-00B3339CF1A0}"/>
          </ac:picMkLst>
        </pc:picChg>
        <pc:picChg chg="add mod">
          <ac:chgData name="Václav Trčka" userId="d844193feb30486d" providerId="LiveId" clId="{62F512A2-C256-4A07-98A0-E5D8204C5663}" dt="2023-06-02T16:25:15.045" v="1044" actId="1076"/>
          <ac:picMkLst>
            <pc:docMk/>
            <pc:sldMk cId="0" sldId="439"/>
            <ac:picMk id="12" creationId="{CF8ADB31-6E8C-6CA3-B9A5-A17EB8CEB735}"/>
          </ac:picMkLst>
        </pc:picChg>
        <pc:picChg chg="add mod">
          <ac:chgData name="Václav Trčka" userId="d844193feb30486d" providerId="LiveId" clId="{62F512A2-C256-4A07-98A0-E5D8204C5663}" dt="2023-06-02T16:25:10.771" v="1043" actId="14100"/>
          <ac:picMkLst>
            <pc:docMk/>
            <pc:sldMk cId="0" sldId="439"/>
            <ac:picMk id="14" creationId="{6001042F-172B-D113-C63B-F0733F655A9F}"/>
          </ac:picMkLst>
        </pc:picChg>
        <pc:picChg chg="add mod">
          <ac:chgData name="Václav Trčka" userId="d844193feb30486d" providerId="LiveId" clId="{62F512A2-C256-4A07-98A0-E5D8204C5663}" dt="2023-06-02T16:32:23.890" v="1101" actId="688"/>
          <ac:picMkLst>
            <pc:docMk/>
            <pc:sldMk cId="0" sldId="439"/>
            <ac:picMk id="19" creationId="{76719CB3-1905-90FF-8298-3FE68589F854}"/>
          </ac:picMkLst>
        </pc:picChg>
        <pc:picChg chg="add mod">
          <ac:chgData name="Václav Trčka" userId="d844193feb30486d" providerId="LiveId" clId="{62F512A2-C256-4A07-98A0-E5D8204C5663}" dt="2023-06-02T16:32:11.919" v="1100" actId="1076"/>
          <ac:picMkLst>
            <pc:docMk/>
            <pc:sldMk cId="0" sldId="439"/>
            <ac:picMk id="21" creationId="{44B2ED36-C0F1-03E7-C09A-C4F8054C3436}"/>
          </ac:picMkLst>
        </pc:picChg>
        <pc:picChg chg="add mod">
          <ac:chgData name="Václav Trčka" userId="d844193feb30486d" providerId="LiveId" clId="{62F512A2-C256-4A07-98A0-E5D8204C5663}" dt="2023-06-02T16:33:29.141" v="1104" actId="1076"/>
          <ac:picMkLst>
            <pc:docMk/>
            <pc:sldMk cId="0" sldId="439"/>
            <ac:picMk id="23" creationId="{6256EF47-7743-AC8E-9A3F-21B677C73C81}"/>
          </ac:picMkLst>
        </pc:picChg>
      </pc:sldChg>
      <pc:sldChg chg="addSp delSp modSp mod">
        <pc:chgData name="Václav Trčka" userId="d844193feb30486d" providerId="LiveId" clId="{62F512A2-C256-4A07-98A0-E5D8204C5663}" dt="2023-06-07T08:34:53.688" v="2870"/>
        <pc:sldMkLst>
          <pc:docMk/>
          <pc:sldMk cId="0" sldId="440"/>
        </pc:sldMkLst>
        <pc:spChg chg="add mod">
          <ac:chgData name="Václav Trčka" userId="d844193feb30486d" providerId="LiveId" clId="{62F512A2-C256-4A07-98A0-E5D8204C5663}" dt="2023-06-07T08:14:55.270" v="2828"/>
          <ac:spMkLst>
            <pc:docMk/>
            <pc:sldMk cId="0" sldId="440"/>
            <ac:spMk id="2" creationId="{FBC96A73-4F6A-896C-CD10-DFA88B8537B4}"/>
          </ac:spMkLst>
        </pc:spChg>
        <pc:spChg chg="mod">
          <ac:chgData name="Václav Trčka" userId="d844193feb30486d" providerId="LiveId" clId="{62F512A2-C256-4A07-98A0-E5D8204C5663}" dt="2023-06-02T16:45:16.274" v="1350" actId="1076"/>
          <ac:spMkLst>
            <pc:docMk/>
            <pc:sldMk cId="0" sldId="440"/>
            <ac:spMk id="6" creationId="{00000000-0000-0000-0000-000000000000}"/>
          </ac:spMkLst>
        </pc:spChg>
        <pc:spChg chg="mod">
          <ac:chgData name="Václav Trčka" userId="d844193feb30486d" providerId="LiveId" clId="{62F512A2-C256-4A07-98A0-E5D8204C5663}" dt="2023-06-02T16:46:35.907" v="1361" actId="6549"/>
          <ac:spMkLst>
            <pc:docMk/>
            <pc:sldMk cId="0" sldId="440"/>
            <ac:spMk id="7" creationId="{00000000-0000-0000-0000-000000000000}"/>
          </ac:spMkLst>
        </pc:spChg>
        <pc:spChg chg="mod">
          <ac:chgData name="Václav Trčka" userId="d844193feb30486d" providerId="LiveId" clId="{62F512A2-C256-4A07-98A0-E5D8204C5663}" dt="2023-06-07T08:15:04.840" v="2829" actId="1076"/>
          <ac:spMkLst>
            <pc:docMk/>
            <pc:sldMk cId="0" sldId="440"/>
            <ac:spMk id="7175" creationId="{00000000-0000-0000-0000-000000000000}"/>
          </ac:spMkLst>
        </pc:spChg>
        <pc:picChg chg="del">
          <ac:chgData name="Václav Trčka" userId="d844193feb30486d" providerId="LiveId" clId="{62F512A2-C256-4A07-98A0-E5D8204C5663}" dt="2023-06-02T16:34:12.885" v="1128" actId="478"/>
          <ac:picMkLst>
            <pc:docMk/>
            <pc:sldMk cId="0" sldId="440"/>
            <ac:picMk id="2" creationId="{00000000-0000-0000-0000-000000000000}"/>
          </ac:picMkLst>
        </pc:picChg>
        <pc:picChg chg="del">
          <ac:chgData name="Václav Trčka" userId="d844193feb30486d" providerId="LiveId" clId="{62F512A2-C256-4A07-98A0-E5D8204C5663}" dt="2023-06-02T16:34:16.416" v="1130" actId="478"/>
          <ac:picMkLst>
            <pc:docMk/>
            <pc:sldMk cId="0" sldId="440"/>
            <ac:picMk id="3" creationId="{00000000-0000-0000-0000-000000000000}"/>
          </ac:picMkLst>
        </pc:picChg>
        <pc:picChg chg="add del mod">
          <ac:chgData name="Václav Trčka" userId="d844193feb30486d" providerId="LiveId" clId="{62F512A2-C256-4A07-98A0-E5D8204C5663}" dt="2023-06-07T08:34:53.126" v="2869" actId="478"/>
          <ac:picMkLst>
            <pc:docMk/>
            <pc:sldMk cId="0" sldId="440"/>
            <ac:picMk id="3" creationId="{65A3667A-CC98-6B94-18E7-B5565406AF17}"/>
          </ac:picMkLst>
        </pc:picChg>
        <pc:picChg chg="del">
          <ac:chgData name="Václav Trčka" userId="d844193feb30486d" providerId="LiveId" clId="{62F512A2-C256-4A07-98A0-E5D8204C5663}" dt="2023-06-07T08:16:29.237" v="2845" actId="478"/>
          <ac:picMkLst>
            <pc:docMk/>
            <pc:sldMk cId="0" sldId="440"/>
            <ac:picMk id="4" creationId="{4D9283B9-8167-0585-8E8E-C0048ECA3965}"/>
          </ac:picMkLst>
        </pc:picChg>
        <pc:picChg chg="add mod">
          <ac:chgData name="Václav Trčka" userId="d844193feb30486d" providerId="LiveId" clId="{62F512A2-C256-4A07-98A0-E5D8204C5663}" dt="2023-06-07T08:34:53.688" v="2870"/>
          <ac:picMkLst>
            <pc:docMk/>
            <pc:sldMk cId="0" sldId="440"/>
            <ac:picMk id="5" creationId="{69006D42-8921-CB51-DAF1-42B893D40680}"/>
          </ac:picMkLst>
        </pc:picChg>
        <pc:picChg chg="del">
          <ac:chgData name="Václav Trčka" userId="d844193feb30486d" providerId="LiveId" clId="{62F512A2-C256-4A07-98A0-E5D8204C5663}" dt="2023-06-02T16:34:14.569" v="1129" actId="478"/>
          <ac:picMkLst>
            <pc:docMk/>
            <pc:sldMk cId="0" sldId="440"/>
            <ac:picMk id="8" creationId="{28C70C84-3E48-9764-F575-88004CA1E8B0}"/>
          </ac:picMkLst>
        </pc:picChg>
        <pc:picChg chg="add mod">
          <ac:chgData name="Václav Trčka" userId="d844193feb30486d" providerId="LiveId" clId="{62F512A2-C256-4A07-98A0-E5D8204C5663}" dt="2023-06-02T16:34:35.464" v="1134" actId="1076"/>
          <ac:picMkLst>
            <pc:docMk/>
            <pc:sldMk cId="0" sldId="440"/>
            <ac:picMk id="10" creationId="{9E279A45-98E3-3647-63A8-647D0B83D54D}"/>
          </ac:picMkLst>
        </pc:picChg>
        <pc:picChg chg="add mod">
          <ac:chgData name="Václav Trčka" userId="d844193feb30486d" providerId="LiveId" clId="{62F512A2-C256-4A07-98A0-E5D8204C5663}" dt="2023-06-02T16:43:10.992" v="1317" actId="1076"/>
          <ac:picMkLst>
            <pc:docMk/>
            <pc:sldMk cId="0" sldId="440"/>
            <ac:picMk id="12" creationId="{E24FF6D9-B248-4488-AB61-45B45FC9D776}"/>
          </ac:picMkLst>
        </pc:picChg>
        <pc:picChg chg="add mod">
          <ac:chgData name="Václav Trčka" userId="d844193feb30486d" providerId="LiveId" clId="{62F512A2-C256-4A07-98A0-E5D8204C5663}" dt="2023-06-02T16:42:46.184" v="1314" actId="1076"/>
          <ac:picMkLst>
            <pc:docMk/>
            <pc:sldMk cId="0" sldId="440"/>
            <ac:picMk id="14" creationId="{BD1E4AD9-F1BA-EED6-8E64-6D60F989E27E}"/>
          </ac:picMkLst>
        </pc:picChg>
        <pc:picChg chg="add mod">
          <ac:chgData name="Václav Trčka" userId="d844193feb30486d" providerId="LiveId" clId="{62F512A2-C256-4A07-98A0-E5D8204C5663}" dt="2023-06-02T16:43:16.361" v="1319" actId="14100"/>
          <ac:picMkLst>
            <pc:docMk/>
            <pc:sldMk cId="0" sldId="440"/>
            <ac:picMk id="16" creationId="{684650B5-ADF7-9F6E-9E97-062139DB2E0B}"/>
          </ac:picMkLst>
        </pc:picChg>
        <pc:picChg chg="add mod">
          <ac:chgData name="Václav Trčka" userId="d844193feb30486d" providerId="LiveId" clId="{62F512A2-C256-4A07-98A0-E5D8204C5663}" dt="2023-06-02T16:45:29.893" v="1353" actId="1076"/>
          <ac:picMkLst>
            <pc:docMk/>
            <pc:sldMk cId="0" sldId="440"/>
            <ac:picMk id="18" creationId="{8056D338-21DC-FE6A-E18F-423E451CD4C2}"/>
          </ac:picMkLst>
        </pc:picChg>
        <pc:picChg chg="add mod">
          <ac:chgData name="Václav Trčka" userId="d844193feb30486d" providerId="LiveId" clId="{62F512A2-C256-4A07-98A0-E5D8204C5663}" dt="2023-06-02T16:46:04.512" v="1359" actId="14100"/>
          <ac:picMkLst>
            <pc:docMk/>
            <pc:sldMk cId="0" sldId="440"/>
            <ac:picMk id="20" creationId="{99990EC4-8C1D-4253-4B71-66D56089FB46}"/>
          </ac:picMkLst>
        </pc:picChg>
      </pc:sldChg>
      <pc:sldChg chg="addSp delSp modSp mod">
        <pc:chgData name="Václav Trčka" userId="d844193feb30486d" providerId="LiveId" clId="{62F512A2-C256-4A07-98A0-E5D8204C5663}" dt="2023-06-07T08:35:00.378" v="2872"/>
        <pc:sldMkLst>
          <pc:docMk/>
          <pc:sldMk cId="0" sldId="463"/>
        </pc:sldMkLst>
        <pc:spChg chg="add mod">
          <ac:chgData name="Václav Trčka" userId="d844193feb30486d" providerId="LiveId" clId="{62F512A2-C256-4A07-98A0-E5D8204C5663}" dt="2023-06-07T08:15:10.322" v="2830"/>
          <ac:spMkLst>
            <pc:docMk/>
            <pc:sldMk cId="0" sldId="463"/>
            <ac:spMk id="2" creationId="{8B318A6E-432F-46DD-5821-0CF52ED42285}"/>
          </ac:spMkLst>
        </pc:spChg>
        <pc:spChg chg="mod">
          <ac:chgData name="Václav Trčka" userId="d844193feb30486d" providerId="LiveId" clId="{62F512A2-C256-4A07-98A0-E5D8204C5663}" dt="2023-06-07T08:15:21.066" v="2831" actId="1076"/>
          <ac:spMkLst>
            <pc:docMk/>
            <pc:sldMk cId="0" sldId="463"/>
            <ac:spMk id="3" creationId="{00000000-0000-0000-0000-000000000000}"/>
          </ac:spMkLst>
        </pc:spChg>
        <pc:spChg chg="del mod">
          <ac:chgData name="Václav Trčka" userId="d844193feb30486d" providerId="LiveId" clId="{62F512A2-C256-4A07-98A0-E5D8204C5663}" dt="2023-06-02T16:49:47.691" v="1397" actId="478"/>
          <ac:spMkLst>
            <pc:docMk/>
            <pc:sldMk cId="0" sldId="463"/>
            <ac:spMk id="6" creationId="{00000000-0000-0000-0000-000000000000}"/>
          </ac:spMkLst>
        </pc:spChg>
        <pc:spChg chg="add mod">
          <ac:chgData name="Václav Trčka" userId="d844193feb30486d" providerId="LiveId" clId="{62F512A2-C256-4A07-98A0-E5D8204C5663}" dt="2023-06-02T17:48:40.990" v="2754" actId="20577"/>
          <ac:spMkLst>
            <pc:docMk/>
            <pc:sldMk cId="0" sldId="463"/>
            <ac:spMk id="24" creationId="{A84F6DBF-92E5-58C8-0A61-C61730E1CFF3}"/>
          </ac:spMkLst>
        </pc:spChg>
        <pc:spChg chg="add mod">
          <ac:chgData name="Václav Trčka" userId="d844193feb30486d" providerId="LiveId" clId="{62F512A2-C256-4A07-98A0-E5D8204C5663}" dt="2023-06-02T16:54:01.686" v="1520" actId="20577"/>
          <ac:spMkLst>
            <pc:docMk/>
            <pc:sldMk cId="0" sldId="463"/>
            <ac:spMk id="25" creationId="{70240548-3757-7048-FA64-9D6AC67BBF15}"/>
          </ac:spMkLst>
        </pc:spChg>
        <pc:picChg chg="add del mod">
          <ac:chgData name="Václav Trčka" userId="d844193feb30486d" providerId="LiveId" clId="{62F512A2-C256-4A07-98A0-E5D8204C5663}" dt="2023-06-07T08:34:59.816" v="2871" actId="478"/>
          <ac:picMkLst>
            <pc:docMk/>
            <pc:sldMk cId="0" sldId="463"/>
            <ac:picMk id="4" creationId="{8A4E28BE-1928-8F64-958C-1A818AA86950}"/>
          </ac:picMkLst>
        </pc:picChg>
        <pc:picChg chg="add mod">
          <ac:chgData name="Václav Trčka" userId="d844193feb30486d" providerId="LiveId" clId="{62F512A2-C256-4A07-98A0-E5D8204C5663}" dt="2023-06-07T08:35:00.378" v="2872"/>
          <ac:picMkLst>
            <pc:docMk/>
            <pc:sldMk cId="0" sldId="463"/>
            <ac:picMk id="5" creationId="{D89A5B08-86D6-7400-FE5F-EB1ECB8F538C}"/>
          </ac:picMkLst>
        </pc:picChg>
        <pc:picChg chg="del">
          <ac:chgData name="Václav Trčka" userId="d844193feb30486d" providerId="LiveId" clId="{62F512A2-C256-4A07-98A0-E5D8204C5663}" dt="2023-06-02T16:48:44.670" v="1364" actId="478"/>
          <ac:picMkLst>
            <pc:docMk/>
            <pc:sldMk cId="0" sldId="463"/>
            <ac:picMk id="10" creationId="{4DBDAA14-40E2-7CB7-04CE-6247BF09DB86}"/>
          </ac:picMkLst>
        </pc:picChg>
        <pc:picChg chg="del">
          <ac:chgData name="Václav Trčka" userId="d844193feb30486d" providerId="LiveId" clId="{62F512A2-C256-4A07-98A0-E5D8204C5663}" dt="2023-06-02T16:48:42.622" v="1363" actId="478"/>
          <ac:picMkLst>
            <pc:docMk/>
            <pc:sldMk cId="0" sldId="463"/>
            <ac:picMk id="14" creationId="{3AD183E0-EFAD-251B-0C22-5DC7CB58F79A}"/>
          </ac:picMkLst>
        </pc:picChg>
        <pc:picChg chg="del">
          <ac:chgData name="Václav Trčka" userId="d844193feb30486d" providerId="LiveId" clId="{62F512A2-C256-4A07-98A0-E5D8204C5663}" dt="2023-06-02T16:49:43.907" v="1395" actId="478"/>
          <ac:picMkLst>
            <pc:docMk/>
            <pc:sldMk cId="0" sldId="463"/>
            <ac:picMk id="17" creationId="{299E38D4-EA5E-E264-1BFA-F96315BAA5AF}"/>
          </ac:picMkLst>
        </pc:picChg>
        <pc:picChg chg="del">
          <ac:chgData name="Václav Trčka" userId="d844193feb30486d" providerId="LiveId" clId="{62F512A2-C256-4A07-98A0-E5D8204C5663}" dt="2023-06-02T16:48:46.384" v="1365" actId="478"/>
          <ac:picMkLst>
            <pc:docMk/>
            <pc:sldMk cId="0" sldId="463"/>
            <ac:picMk id="18" creationId="{36ED5ED2-FE2F-420C-518B-3E4F1EB9279A}"/>
          </ac:picMkLst>
        </pc:picChg>
        <pc:picChg chg="del">
          <ac:chgData name="Václav Trčka" userId="d844193feb30486d" providerId="LiveId" clId="{62F512A2-C256-4A07-98A0-E5D8204C5663}" dt="2023-06-07T08:16:24.533" v="2844" actId="478"/>
          <ac:picMkLst>
            <pc:docMk/>
            <pc:sldMk cId="0" sldId="463"/>
            <ac:picMk id="19" creationId="{213AEE81-DA37-5C08-0186-F92F7C950BFD}"/>
          </ac:picMkLst>
        </pc:picChg>
        <pc:picChg chg="add mod">
          <ac:chgData name="Václav Trčka" userId="d844193feb30486d" providerId="LiveId" clId="{62F512A2-C256-4A07-98A0-E5D8204C5663}" dt="2023-06-02T16:48:54.025" v="1367" actId="1076"/>
          <ac:picMkLst>
            <pc:docMk/>
            <pc:sldMk cId="0" sldId="463"/>
            <ac:picMk id="21" creationId="{F7C50111-C812-D5B8-4AA7-0CF4D7F83D1E}"/>
          </ac:picMkLst>
        </pc:picChg>
        <pc:picChg chg="add mod">
          <ac:chgData name="Václav Trčka" userId="d844193feb30486d" providerId="LiveId" clId="{62F512A2-C256-4A07-98A0-E5D8204C5663}" dt="2023-06-02T16:49:38.748" v="1394" actId="14100"/>
          <ac:picMkLst>
            <pc:docMk/>
            <pc:sldMk cId="0" sldId="463"/>
            <ac:picMk id="23" creationId="{642001B5-9721-2155-11F2-52FB257FC71F}"/>
          </ac:picMkLst>
        </pc:picChg>
        <pc:picChg chg="add mod">
          <ac:chgData name="Václav Trčka" userId="d844193feb30486d" providerId="LiveId" clId="{62F512A2-C256-4A07-98A0-E5D8204C5663}" dt="2023-06-02T16:53:23.982" v="1485" actId="1076"/>
          <ac:picMkLst>
            <pc:docMk/>
            <pc:sldMk cId="0" sldId="463"/>
            <ac:picMk id="27" creationId="{AD0A051D-C584-1A32-1C17-E6A344D0A86E}"/>
          </ac:picMkLst>
        </pc:picChg>
        <pc:picChg chg="add mod">
          <ac:chgData name="Václav Trčka" userId="d844193feb30486d" providerId="LiveId" clId="{62F512A2-C256-4A07-98A0-E5D8204C5663}" dt="2023-06-02T16:54:34.964" v="1525" actId="14100"/>
          <ac:picMkLst>
            <pc:docMk/>
            <pc:sldMk cId="0" sldId="463"/>
            <ac:picMk id="29" creationId="{C86C2577-9C6A-CFDE-2A78-E8A3F97C0EA8}"/>
          </ac:picMkLst>
        </pc:picChg>
        <pc:picChg chg="add mod">
          <ac:chgData name="Václav Trčka" userId="d844193feb30486d" providerId="LiveId" clId="{62F512A2-C256-4A07-98A0-E5D8204C5663}" dt="2023-06-02T16:54:50.603" v="1528" actId="1076"/>
          <ac:picMkLst>
            <pc:docMk/>
            <pc:sldMk cId="0" sldId="463"/>
            <ac:picMk id="31" creationId="{CDE9488E-CCDE-3CE8-1DDF-B6EF9863C3F6}"/>
          </ac:picMkLst>
        </pc:picChg>
      </pc:sldChg>
      <pc:sldChg chg="addSp delSp modSp mod">
        <pc:chgData name="Václav Trčka" userId="d844193feb30486d" providerId="LiveId" clId="{62F512A2-C256-4A07-98A0-E5D8204C5663}" dt="2023-06-07T08:35:04.362" v="2874"/>
        <pc:sldMkLst>
          <pc:docMk/>
          <pc:sldMk cId="0" sldId="470"/>
        </pc:sldMkLst>
        <pc:spChg chg="mod">
          <ac:chgData name="Václav Trčka" userId="d844193feb30486d" providerId="LiveId" clId="{62F512A2-C256-4A07-98A0-E5D8204C5663}" dt="2023-06-07T08:15:33.025" v="2833" actId="1076"/>
          <ac:spMkLst>
            <pc:docMk/>
            <pc:sldMk cId="0" sldId="470"/>
            <ac:spMk id="2" creationId="{00000000-0000-0000-0000-000000000000}"/>
          </ac:spMkLst>
        </pc:spChg>
        <pc:spChg chg="add mod">
          <ac:chgData name="Václav Trčka" userId="d844193feb30486d" providerId="LiveId" clId="{62F512A2-C256-4A07-98A0-E5D8204C5663}" dt="2023-06-07T08:15:27.163" v="2832"/>
          <ac:spMkLst>
            <pc:docMk/>
            <pc:sldMk cId="0" sldId="470"/>
            <ac:spMk id="3" creationId="{834FAEED-08A3-7FD5-E96E-5C3B7C9D50C5}"/>
          </ac:spMkLst>
        </pc:spChg>
        <pc:spChg chg="mod">
          <ac:chgData name="Václav Trčka" userId="d844193feb30486d" providerId="LiveId" clId="{62F512A2-C256-4A07-98A0-E5D8204C5663}" dt="2023-06-02T17:49:15.820" v="2768" actId="20577"/>
          <ac:spMkLst>
            <pc:docMk/>
            <pc:sldMk cId="0" sldId="470"/>
            <ac:spMk id="9" creationId="{00000000-0000-0000-0000-000000000000}"/>
          </ac:spMkLst>
        </pc:spChg>
        <pc:spChg chg="mod">
          <ac:chgData name="Václav Trčka" userId="d844193feb30486d" providerId="LiveId" clId="{62F512A2-C256-4A07-98A0-E5D8204C5663}" dt="2023-06-02T17:49:44.884" v="2771" actId="14100"/>
          <ac:spMkLst>
            <pc:docMk/>
            <pc:sldMk cId="0" sldId="470"/>
            <ac:spMk id="10" creationId="{00000000-0000-0000-0000-000000000000}"/>
          </ac:spMkLst>
        </pc:spChg>
        <pc:spChg chg="add mod">
          <ac:chgData name="Václav Trčka" userId="d844193feb30486d" providerId="LiveId" clId="{62F512A2-C256-4A07-98A0-E5D8204C5663}" dt="2023-06-02T16:58:23.513" v="1584" actId="1076"/>
          <ac:spMkLst>
            <pc:docMk/>
            <pc:sldMk cId="0" sldId="470"/>
            <ac:spMk id="19" creationId="{7CD22F3B-BE20-6740-D258-9B25F9830AB3}"/>
          </ac:spMkLst>
        </pc:spChg>
        <pc:picChg chg="del">
          <ac:chgData name="Václav Trčka" userId="d844193feb30486d" providerId="LiveId" clId="{62F512A2-C256-4A07-98A0-E5D8204C5663}" dt="2023-06-02T16:57:05.534" v="1568" actId="478"/>
          <ac:picMkLst>
            <pc:docMk/>
            <pc:sldMk cId="0" sldId="470"/>
            <ac:picMk id="4" creationId="{00000000-0000-0000-0000-000000000000}"/>
          </ac:picMkLst>
        </pc:picChg>
        <pc:picChg chg="add del mod">
          <ac:chgData name="Václav Trčka" userId="d844193feb30486d" providerId="LiveId" clId="{62F512A2-C256-4A07-98A0-E5D8204C5663}" dt="2023-06-07T08:35:03.753" v="2873" actId="478"/>
          <ac:picMkLst>
            <pc:docMk/>
            <pc:sldMk cId="0" sldId="470"/>
            <ac:picMk id="4" creationId="{757255DF-8946-8BE0-823A-6CFE5B59A566}"/>
          </ac:picMkLst>
        </pc:picChg>
        <pc:picChg chg="del">
          <ac:chgData name="Václav Trčka" userId="d844193feb30486d" providerId="LiveId" clId="{62F512A2-C256-4A07-98A0-E5D8204C5663}" dt="2023-06-02T16:56:11.352" v="1555" actId="478"/>
          <ac:picMkLst>
            <pc:docMk/>
            <pc:sldMk cId="0" sldId="470"/>
            <ac:picMk id="5" creationId="{1F37DCB1-BDA4-118E-53F1-F931DE2EB5FC}"/>
          </ac:picMkLst>
        </pc:picChg>
        <pc:picChg chg="add mod">
          <ac:chgData name="Václav Trčka" userId="d844193feb30486d" providerId="LiveId" clId="{62F512A2-C256-4A07-98A0-E5D8204C5663}" dt="2023-06-07T08:35:04.362" v="2874"/>
          <ac:picMkLst>
            <pc:docMk/>
            <pc:sldMk cId="0" sldId="470"/>
            <ac:picMk id="5" creationId="{6833C903-B381-2D87-83F8-1BDD7FD84A75}"/>
          </ac:picMkLst>
        </pc:picChg>
        <pc:picChg chg="del">
          <ac:chgData name="Václav Trčka" userId="d844193feb30486d" providerId="LiveId" clId="{62F512A2-C256-4A07-98A0-E5D8204C5663}" dt="2023-06-02T16:56:09.532" v="1554" actId="478"/>
          <ac:picMkLst>
            <pc:docMk/>
            <pc:sldMk cId="0" sldId="470"/>
            <ac:picMk id="6" creationId="{00000000-0000-0000-0000-000000000000}"/>
          </ac:picMkLst>
        </pc:picChg>
        <pc:picChg chg="del">
          <ac:chgData name="Václav Trčka" userId="d844193feb30486d" providerId="LiveId" clId="{62F512A2-C256-4A07-98A0-E5D8204C5663}" dt="2023-06-07T08:16:20.047" v="2843" actId="478"/>
          <ac:picMkLst>
            <pc:docMk/>
            <pc:sldMk cId="0" sldId="470"/>
            <ac:picMk id="7" creationId="{66ACFA65-F4ED-E435-3066-8F15BD731313}"/>
          </ac:picMkLst>
        </pc:picChg>
        <pc:picChg chg="add mod">
          <ac:chgData name="Václav Trčka" userId="d844193feb30486d" providerId="LiveId" clId="{62F512A2-C256-4A07-98A0-E5D8204C5663}" dt="2023-06-02T16:56:14.820" v="1556" actId="1076"/>
          <ac:picMkLst>
            <pc:docMk/>
            <pc:sldMk cId="0" sldId="470"/>
            <ac:picMk id="11" creationId="{9A4A6F76-1C5C-0835-42E1-0009986DE2D3}"/>
          </ac:picMkLst>
        </pc:picChg>
        <pc:picChg chg="add mod">
          <ac:chgData name="Václav Trčka" userId="d844193feb30486d" providerId="LiveId" clId="{62F512A2-C256-4A07-98A0-E5D8204C5663}" dt="2023-06-02T16:58:28.749" v="1585" actId="1076"/>
          <ac:picMkLst>
            <pc:docMk/>
            <pc:sldMk cId="0" sldId="470"/>
            <ac:picMk id="13" creationId="{FD197472-5CD9-54CC-44BF-4379B57FC907}"/>
          </ac:picMkLst>
        </pc:picChg>
        <pc:picChg chg="add mod">
          <ac:chgData name="Václav Trčka" userId="d844193feb30486d" providerId="LiveId" clId="{62F512A2-C256-4A07-98A0-E5D8204C5663}" dt="2023-06-02T16:58:31.953" v="1586" actId="1076"/>
          <ac:picMkLst>
            <pc:docMk/>
            <pc:sldMk cId="0" sldId="470"/>
            <ac:picMk id="15" creationId="{D088EA7B-1EEA-FCD4-02AC-DC6D8777FBD9}"/>
          </ac:picMkLst>
        </pc:picChg>
        <pc:picChg chg="add mod">
          <ac:chgData name="Václav Trčka" userId="d844193feb30486d" providerId="LiveId" clId="{62F512A2-C256-4A07-98A0-E5D8204C5663}" dt="2023-06-02T16:58:37.802" v="1587" actId="1076"/>
          <ac:picMkLst>
            <pc:docMk/>
            <pc:sldMk cId="0" sldId="470"/>
            <ac:picMk id="17" creationId="{26E2041B-73B9-AB5F-CB89-5423B1C2C1D4}"/>
          </ac:picMkLst>
        </pc:picChg>
        <pc:picChg chg="add del mod">
          <ac:chgData name="Václav Trčka" userId="d844193feb30486d" providerId="LiveId" clId="{62F512A2-C256-4A07-98A0-E5D8204C5663}" dt="2023-06-02T17:05:28.496" v="1850" actId="478"/>
          <ac:picMkLst>
            <pc:docMk/>
            <pc:sldMk cId="0" sldId="470"/>
            <ac:picMk id="21" creationId="{32473D7E-F5AA-FBA6-8FA6-1A5FFFBA02DC}"/>
          </ac:picMkLst>
        </pc:picChg>
        <pc:picChg chg="add del mod">
          <ac:chgData name="Václav Trčka" userId="d844193feb30486d" providerId="LiveId" clId="{62F512A2-C256-4A07-98A0-E5D8204C5663}" dt="2023-06-02T17:06:43.805" v="1857" actId="478"/>
          <ac:picMkLst>
            <pc:docMk/>
            <pc:sldMk cId="0" sldId="470"/>
            <ac:picMk id="23" creationId="{1C22D538-4E29-54F7-D07D-2536BB0F9270}"/>
          </ac:picMkLst>
        </pc:picChg>
        <pc:picChg chg="add mod">
          <ac:chgData name="Václav Trčka" userId="d844193feb30486d" providerId="LiveId" clId="{62F512A2-C256-4A07-98A0-E5D8204C5663}" dt="2023-06-02T17:06:58.927" v="1861" actId="1076"/>
          <ac:picMkLst>
            <pc:docMk/>
            <pc:sldMk cId="0" sldId="470"/>
            <ac:picMk id="25" creationId="{388DF761-F081-840B-44B4-1288A32B4F8A}"/>
          </ac:picMkLst>
        </pc:picChg>
      </pc:sldChg>
      <pc:sldChg chg="addSp delSp modSp mod">
        <pc:chgData name="Václav Trčka" userId="d844193feb30486d" providerId="LiveId" clId="{62F512A2-C256-4A07-98A0-E5D8204C5663}" dt="2023-06-07T08:35:08.191" v="2876"/>
        <pc:sldMkLst>
          <pc:docMk/>
          <pc:sldMk cId="0" sldId="481"/>
        </pc:sldMkLst>
        <pc:spChg chg="add mod">
          <ac:chgData name="Václav Trčka" userId="d844193feb30486d" providerId="LiveId" clId="{62F512A2-C256-4A07-98A0-E5D8204C5663}" dt="2023-06-07T08:15:35.675" v="2834"/>
          <ac:spMkLst>
            <pc:docMk/>
            <pc:sldMk cId="0" sldId="481"/>
            <ac:spMk id="2" creationId="{CDDFD310-80F6-F2DC-2E7F-9D09CBA04480}"/>
          </ac:spMkLst>
        </pc:spChg>
        <pc:spChg chg="mod">
          <ac:chgData name="Václav Trčka" userId="d844193feb30486d" providerId="LiveId" clId="{62F512A2-C256-4A07-98A0-E5D8204C5663}" dt="2023-06-07T08:15:40.005" v="2835" actId="1076"/>
          <ac:spMkLst>
            <pc:docMk/>
            <pc:sldMk cId="0" sldId="481"/>
            <ac:spMk id="3" creationId="{00000000-0000-0000-0000-000000000000}"/>
          </ac:spMkLst>
        </pc:spChg>
        <pc:spChg chg="mod">
          <ac:chgData name="Václav Trčka" userId="d844193feb30486d" providerId="LiveId" clId="{62F512A2-C256-4A07-98A0-E5D8204C5663}" dt="2023-06-02T17:15:34.442" v="2195" actId="20577"/>
          <ac:spMkLst>
            <pc:docMk/>
            <pc:sldMk cId="0" sldId="481"/>
            <ac:spMk id="9" creationId="{00000000-0000-0000-0000-000000000000}"/>
          </ac:spMkLst>
        </pc:spChg>
        <pc:spChg chg="mod">
          <ac:chgData name="Václav Trčka" userId="d844193feb30486d" providerId="LiveId" clId="{62F512A2-C256-4A07-98A0-E5D8204C5663}" dt="2023-06-02T17:14:50.649" v="2156" actId="20577"/>
          <ac:spMkLst>
            <pc:docMk/>
            <pc:sldMk cId="0" sldId="481"/>
            <ac:spMk id="10" creationId="{00000000-0000-0000-0000-000000000000}"/>
          </ac:spMkLst>
        </pc:spChg>
        <pc:spChg chg="add mod">
          <ac:chgData name="Václav Trčka" userId="d844193feb30486d" providerId="LiveId" clId="{62F512A2-C256-4A07-98A0-E5D8204C5663}" dt="2023-06-02T17:12:26.071" v="2027" actId="20577"/>
          <ac:spMkLst>
            <pc:docMk/>
            <pc:sldMk cId="0" sldId="481"/>
            <ac:spMk id="25" creationId="{05B8B81F-B89F-1075-AF4B-155CF7C27F87}"/>
          </ac:spMkLst>
        </pc:spChg>
        <pc:picChg chg="del">
          <ac:chgData name="Václav Trčka" userId="d844193feb30486d" providerId="LiveId" clId="{62F512A2-C256-4A07-98A0-E5D8204C5663}" dt="2023-06-02T17:08:45.610" v="1916" actId="478"/>
          <ac:picMkLst>
            <pc:docMk/>
            <pc:sldMk cId="0" sldId="481"/>
            <ac:picMk id="4" creationId="{00000000-0000-0000-0000-000000000000}"/>
          </ac:picMkLst>
        </pc:picChg>
        <pc:picChg chg="add del mod">
          <ac:chgData name="Václav Trčka" userId="d844193feb30486d" providerId="LiveId" clId="{62F512A2-C256-4A07-98A0-E5D8204C5663}" dt="2023-06-07T08:35:07.565" v="2875" actId="478"/>
          <ac:picMkLst>
            <pc:docMk/>
            <pc:sldMk cId="0" sldId="481"/>
            <ac:picMk id="4" creationId="{788F02B9-44C5-B73E-B7CD-31CD4411938D}"/>
          </ac:picMkLst>
        </pc:picChg>
        <pc:picChg chg="del">
          <ac:chgData name="Václav Trčka" userId="d844193feb30486d" providerId="LiveId" clId="{62F512A2-C256-4A07-98A0-E5D8204C5663}" dt="2023-06-02T17:08:43.922" v="1915" actId="478"/>
          <ac:picMkLst>
            <pc:docMk/>
            <pc:sldMk cId="0" sldId="481"/>
            <ac:picMk id="5" creationId="{00000000-0000-0000-0000-000000000000}"/>
          </ac:picMkLst>
        </pc:picChg>
        <pc:picChg chg="add mod">
          <ac:chgData name="Václav Trčka" userId="d844193feb30486d" providerId="LiveId" clId="{62F512A2-C256-4A07-98A0-E5D8204C5663}" dt="2023-06-07T08:35:08.191" v="2876"/>
          <ac:picMkLst>
            <pc:docMk/>
            <pc:sldMk cId="0" sldId="481"/>
            <ac:picMk id="5" creationId="{8314C2D5-CD1C-3657-50AA-1868F01B5AAC}"/>
          </ac:picMkLst>
        </pc:picChg>
        <pc:picChg chg="del">
          <ac:chgData name="Václav Trčka" userId="d844193feb30486d" providerId="LiveId" clId="{62F512A2-C256-4A07-98A0-E5D8204C5663}" dt="2023-06-02T17:08:49.205" v="1918" actId="478"/>
          <ac:picMkLst>
            <pc:docMk/>
            <pc:sldMk cId="0" sldId="481"/>
            <ac:picMk id="7" creationId="{E5B31BB6-72FF-64E1-8C8C-9F278C0BE3AC}"/>
          </ac:picMkLst>
        </pc:picChg>
        <pc:picChg chg="del">
          <ac:chgData name="Václav Trčka" userId="d844193feb30486d" providerId="LiveId" clId="{62F512A2-C256-4A07-98A0-E5D8204C5663}" dt="2023-06-02T17:08:47.423" v="1917" actId="478"/>
          <ac:picMkLst>
            <pc:docMk/>
            <pc:sldMk cId="0" sldId="481"/>
            <ac:picMk id="8" creationId="{FBC3609E-4FF7-E0CE-2467-3B1ABFBB4DCE}"/>
          </ac:picMkLst>
        </pc:picChg>
        <pc:picChg chg="del">
          <ac:chgData name="Václav Trčka" userId="d844193feb30486d" providerId="LiveId" clId="{62F512A2-C256-4A07-98A0-E5D8204C5663}" dt="2023-06-07T08:16:15.356" v="2842" actId="478"/>
          <ac:picMkLst>
            <pc:docMk/>
            <pc:sldMk cId="0" sldId="481"/>
            <ac:picMk id="11" creationId="{6FB4B257-BC54-B96D-AE05-F6D2B7EA2223}"/>
          </ac:picMkLst>
        </pc:picChg>
        <pc:picChg chg="add mod">
          <ac:chgData name="Václav Trčka" userId="d844193feb30486d" providerId="LiveId" clId="{62F512A2-C256-4A07-98A0-E5D8204C5663}" dt="2023-06-02T17:09:06.353" v="1923" actId="14100"/>
          <ac:picMkLst>
            <pc:docMk/>
            <pc:sldMk cId="0" sldId="481"/>
            <ac:picMk id="13" creationId="{680FB5BB-227F-C65C-BB9D-D12C589691B5}"/>
          </ac:picMkLst>
        </pc:picChg>
        <pc:picChg chg="add del mod">
          <ac:chgData name="Václav Trčka" userId="d844193feb30486d" providerId="LiveId" clId="{62F512A2-C256-4A07-98A0-E5D8204C5663}" dt="2023-06-02T17:09:31.509" v="1929" actId="478"/>
          <ac:picMkLst>
            <pc:docMk/>
            <pc:sldMk cId="0" sldId="481"/>
            <ac:picMk id="15" creationId="{111E4E95-E493-0047-4793-06031DB8F50A}"/>
          </ac:picMkLst>
        </pc:picChg>
        <pc:picChg chg="add mod">
          <ac:chgData name="Václav Trčka" userId="d844193feb30486d" providerId="LiveId" clId="{62F512A2-C256-4A07-98A0-E5D8204C5663}" dt="2023-06-02T17:10:53.553" v="1981" actId="1076"/>
          <ac:picMkLst>
            <pc:docMk/>
            <pc:sldMk cId="0" sldId="481"/>
            <ac:picMk id="17" creationId="{03CAF3CB-F2BE-8BC7-DFED-86B3FEBB622B}"/>
          </ac:picMkLst>
        </pc:picChg>
        <pc:picChg chg="add mod">
          <ac:chgData name="Václav Trčka" userId="d844193feb30486d" providerId="LiveId" clId="{62F512A2-C256-4A07-98A0-E5D8204C5663}" dt="2023-06-02T17:11:19.831" v="1988" actId="1076"/>
          <ac:picMkLst>
            <pc:docMk/>
            <pc:sldMk cId="0" sldId="481"/>
            <ac:picMk id="19" creationId="{33D08AC6-0CF0-F9BB-175C-B4A8F4770BF2}"/>
          </ac:picMkLst>
        </pc:picChg>
        <pc:picChg chg="add mod">
          <ac:chgData name="Václav Trčka" userId="d844193feb30486d" providerId="LiveId" clId="{62F512A2-C256-4A07-98A0-E5D8204C5663}" dt="2023-06-02T17:11:32.785" v="1990" actId="1076"/>
          <ac:picMkLst>
            <pc:docMk/>
            <pc:sldMk cId="0" sldId="481"/>
            <ac:picMk id="21" creationId="{4739FF9B-67FD-3C94-B794-BE1CDC9B8765}"/>
          </ac:picMkLst>
        </pc:picChg>
        <pc:picChg chg="add mod">
          <ac:chgData name="Václav Trčka" userId="d844193feb30486d" providerId="LiveId" clId="{62F512A2-C256-4A07-98A0-E5D8204C5663}" dt="2023-06-02T17:11:44.338" v="1992" actId="1076"/>
          <ac:picMkLst>
            <pc:docMk/>
            <pc:sldMk cId="0" sldId="481"/>
            <ac:picMk id="23" creationId="{B3EA4F18-67D1-A1A0-64B0-0C3E0AA7580F}"/>
          </ac:picMkLst>
        </pc:picChg>
        <pc:picChg chg="add mod">
          <ac:chgData name="Václav Trčka" userId="d844193feb30486d" providerId="LiveId" clId="{62F512A2-C256-4A07-98A0-E5D8204C5663}" dt="2023-06-02T17:13:56.826" v="2127" actId="1076"/>
          <ac:picMkLst>
            <pc:docMk/>
            <pc:sldMk cId="0" sldId="481"/>
            <ac:picMk id="27" creationId="{A115D546-08F0-974E-0A47-8B2BFB6C0932}"/>
          </ac:picMkLst>
        </pc:picChg>
        <pc:picChg chg="add mod">
          <ac:chgData name="Václav Trčka" userId="d844193feb30486d" providerId="LiveId" clId="{62F512A2-C256-4A07-98A0-E5D8204C5663}" dt="2023-06-02T17:14:19.516" v="2131" actId="1076"/>
          <ac:picMkLst>
            <pc:docMk/>
            <pc:sldMk cId="0" sldId="481"/>
            <ac:picMk id="29" creationId="{66E1E568-EC0F-1DE9-ED6B-249F83ABAFEB}"/>
          </ac:picMkLst>
        </pc:picChg>
      </pc:sldChg>
      <pc:sldChg chg="addSp delSp modSp mod">
        <pc:chgData name="Václav Trčka" userId="d844193feb30486d" providerId="LiveId" clId="{62F512A2-C256-4A07-98A0-E5D8204C5663}" dt="2023-06-07T08:35:11.831" v="2878"/>
        <pc:sldMkLst>
          <pc:docMk/>
          <pc:sldMk cId="0" sldId="511"/>
        </pc:sldMkLst>
        <pc:spChg chg="add mod">
          <ac:chgData name="Václav Trčka" userId="d844193feb30486d" providerId="LiveId" clId="{62F512A2-C256-4A07-98A0-E5D8204C5663}" dt="2023-06-07T08:15:45.291" v="2836"/>
          <ac:spMkLst>
            <pc:docMk/>
            <pc:sldMk cId="0" sldId="511"/>
            <ac:spMk id="2" creationId="{246A5A9B-7F8D-7DC1-0E3B-473965F17BF1}"/>
          </ac:spMkLst>
        </pc:spChg>
        <pc:spChg chg="mod">
          <ac:chgData name="Václav Trčka" userId="d844193feb30486d" providerId="LiveId" clId="{62F512A2-C256-4A07-98A0-E5D8204C5663}" dt="2023-06-07T08:15:48.870" v="2837" actId="1076"/>
          <ac:spMkLst>
            <pc:docMk/>
            <pc:sldMk cId="0" sldId="511"/>
            <ac:spMk id="4" creationId="{00000000-0000-0000-0000-000000000000}"/>
          </ac:spMkLst>
        </pc:spChg>
        <pc:spChg chg="mod">
          <ac:chgData name="Václav Trčka" userId="d844193feb30486d" providerId="LiveId" clId="{62F512A2-C256-4A07-98A0-E5D8204C5663}" dt="2023-06-02T17:50:18.964" v="2772" actId="20577"/>
          <ac:spMkLst>
            <pc:docMk/>
            <pc:sldMk cId="0" sldId="511"/>
            <ac:spMk id="9" creationId="{00000000-0000-0000-0000-000000000000}"/>
          </ac:spMkLst>
        </pc:spChg>
        <pc:spChg chg="mod">
          <ac:chgData name="Václav Trčka" userId="d844193feb30486d" providerId="LiveId" clId="{62F512A2-C256-4A07-98A0-E5D8204C5663}" dt="2023-06-02T17:50:29.499" v="2773" actId="20577"/>
          <ac:spMkLst>
            <pc:docMk/>
            <pc:sldMk cId="0" sldId="511"/>
            <ac:spMk id="10" creationId="{00000000-0000-0000-0000-000000000000}"/>
          </ac:spMkLst>
        </pc:spChg>
        <pc:picChg chg="del">
          <ac:chgData name="Václav Trčka" userId="d844193feb30486d" providerId="LiveId" clId="{62F512A2-C256-4A07-98A0-E5D8204C5663}" dt="2023-06-02T17:16:27.795" v="2212" actId="478"/>
          <ac:picMkLst>
            <pc:docMk/>
            <pc:sldMk cId="0" sldId="511"/>
            <ac:picMk id="2" creationId="{00000000-0000-0000-0000-000000000000}"/>
          </ac:picMkLst>
        </pc:picChg>
        <pc:picChg chg="add del mod">
          <ac:chgData name="Václav Trčka" userId="d844193feb30486d" providerId="LiveId" clId="{62F512A2-C256-4A07-98A0-E5D8204C5663}" dt="2023-06-07T08:35:11.222" v="2877" actId="478"/>
          <ac:picMkLst>
            <pc:docMk/>
            <pc:sldMk cId="0" sldId="511"/>
            <ac:picMk id="3" creationId="{549EE82A-85A4-F639-21AA-3DF6F4E6CF81}"/>
          </ac:picMkLst>
        </pc:picChg>
        <pc:picChg chg="del">
          <ac:chgData name="Václav Trčka" userId="d844193feb30486d" providerId="LiveId" clId="{62F512A2-C256-4A07-98A0-E5D8204C5663}" dt="2023-06-02T17:16:34.812" v="2216" actId="478"/>
          <ac:picMkLst>
            <pc:docMk/>
            <pc:sldMk cId="0" sldId="511"/>
            <ac:picMk id="3" creationId="{780A0F36-9F0B-004D-DB38-D90AE82B9DAA}"/>
          </ac:picMkLst>
        </pc:picChg>
        <pc:picChg chg="del">
          <ac:chgData name="Václav Trčka" userId="d844193feb30486d" providerId="LiveId" clId="{62F512A2-C256-4A07-98A0-E5D8204C5663}" dt="2023-06-02T17:16:29.529" v="2213" actId="478"/>
          <ac:picMkLst>
            <pc:docMk/>
            <pc:sldMk cId="0" sldId="511"/>
            <ac:picMk id="5" creationId="{00000000-0000-0000-0000-000000000000}"/>
          </ac:picMkLst>
        </pc:picChg>
        <pc:picChg chg="add mod">
          <ac:chgData name="Václav Trčka" userId="d844193feb30486d" providerId="LiveId" clId="{62F512A2-C256-4A07-98A0-E5D8204C5663}" dt="2023-06-07T08:35:11.831" v="2878"/>
          <ac:picMkLst>
            <pc:docMk/>
            <pc:sldMk cId="0" sldId="511"/>
            <ac:picMk id="5" creationId="{9D759767-0187-D726-F353-02B8903B0055}"/>
          </ac:picMkLst>
        </pc:picChg>
        <pc:picChg chg="del">
          <ac:chgData name="Václav Trčka" userId="d844193feb30486d" providerId="LiveId" clId="{62F512A2-C256-4A07-98A0-E5D8204C5663}" dt="2023-06-02T17:16:31.530" v="2214" actId="478"/>
          <ac:picMkLst>
            <pc:docMk/>
            <pc:sldMk cId="0" sldId="511"/>
            <ac:picMk id="6" creationId="{00000000-0000-0000-0000-000000000000}"/>
          </ac:picMkLst>
        </pc:picChg>
        <pc:picChg chg="del">
          <ac:chgData name="Václav Trčka" userId="d844193feb30486d" providerId="LiveId" clId="{62F512A2-C256-4A07-98A0-E5D8204C5663}" dt="2023-06-02T17:16:33.123" v="2215" actId="478"/>
          <ac:picMkLst>
            <pc:docMk/>
            <pc:sldMk cId="0" sldId="511"/>
            <ac:picMk id="8" creationId="{AC7C3EA5-5CF4-23F4-5E8E-52DD4A85558B}"/>
          </ac:picMkLst>
        </pc:picChg>
        <pc:picChg chg="del">
          <ac:chgData name="Václav Trčka" userId="d844193feb30486d" providerId="LiveId" clId="{62F512A2-C256-4A07-98A0-E5D8204C5663}" dt="2023-06-07T08:16:10.041" v="2841" actId="478"/>
          <ac:picMkLst>
            <pc:docMk/>
            <pc:sldMk cId="0" sldId="511"/>
            <ac:picMk id="11" creationId="{FFF03A26-F068-1570-5DD9-0573DFF38A02}"/>
          </ac:picMkLst>
        </pc:picChg>
        <pc:picChg chg="add mod">
          <ac:chgData name="Václav Trčka" userId="d844193feb30486d" providerId="LiveId" clId="{62F512A2-C256-4A07-98A0-E5D8204C5663}" dt="2023-06-02T17:16:57.327" v="2219" actId="1076"/>
          <ac:picMkLst>
            <pc:docMk/>
            <pc:sldMk cId="0" sldId="511"/>
            <ac:picMk id="13" creationId="{4005DC46-ABBF-5376-49F3-743090FFE508}"/>
          </ac:picMkLst>
        </pc:picChg>
        <pc:picChg chg="add mod">
          <ac:chgData name="Václav Trčka" userId="d844193feb30486d" providerId="LiveId" clId="{62F512A2-C256-4A07-98A0-E5D8204C5663}" dt="2023-06-02T17:17:16.598" v="2222" actId="1076"/>
          <ac:picMkLst>
            <pc:docMk/>
            <pc:sldMk cId="0" sldId="511"/>
            <ac:picMk id="15" creationId="{F73A31CA-52C9-560C-8AC5-314085243683}"/>
          </ac:picMkLst>
        </pc:picChg>
        <pc:picChg chg="add mod">
          <ac:chgData name="Václav Trčka" userId="d844193feb30486d" providerId="LiveId" clId="{62F512A2-C256-4A07-98A0-E5D8204C5663}" dt="2023-06-02T17:17:33.931" v="2225" actId="1076"/>
          <ac:picMkLst>
            <pc:docMk/>
            <pc:sldMk cId="0" sldId="511"/>
            <ac:picMk id="17" creationId="{A400477D-7E21-32D8-0B1C-B13DEA6A348F}"/>
          </ac:picMkLst>
        </pc:picChg>
        <pc:picChg chg="add mod">
          <ac:chgData name="Václav Trčka" userId="d844193feb30486d" providerId="LiveId" clId="{62F512A2-C256-4A07-98A0-E5D8204C5663}" dt="2023-06-02T17:23:21.737" v="2414" actId="14100"/>
          <ac:picMkLst>
            <pc:docMk/>
            <pc:sldMk cId="0" sldId="511"/>
            <ac:picMk id="19" creationId="{B8E32DEC-57EF-1DC8-A9A9-BCFF497B0DCD}"/>
          </ac:picMkLst>
        </pc:picChg>
        <pc:picChg chg="add mod">
          <ac:chgData name="Václav Trčka" userId="d844193feb30486d" providerId="LiveId" clId="{62F512A2-C256-4A07-98A0-E5D8204C5663}" dt="2023-06-02T17:23:18.876" v="2413" actId="14100"/>
          <ac:picMkLst>
            <pc:docMk/>
            <pc:sldMk cId="0" sldId="511"/>
            <ac:picMk id="21" creationId="{E433685E-0F5E-CDBD-E17A-E572A4814259}"/>
          </ac:picMkLst>
        </pc:picChg>
        <pc:picChg chg="add mod">
          <ac:chgData name="Václav Trčka" userId="d844193feb30486d" providerId="LiveId" clId="{62F512A2-C256-4A07-98A0-E5D8204C5663}" dt="2023-06-02T17:23:51.239" v="2420" actId="1076"/>
          <ac:picMkLst>
            <pc:docMk/>
            <pc:sldMk cId="0" sldId="511"/>
            <ac:picMk id="23" creationId="{D94EDD77-47AA-2121-9774-64013D435121}"/>
          </ac:picMkLst>
        </pc:picChg>
      </pc:sldChg>
      <pc:sldChg chg="addSp delSp modSp mod">
        <pc:chgData name="Václav Trčka" userId="d844193feb30486d" providerId="LiveId" clId="{62F512A2-C256-4A07-98A0-E5D8204C5663}" dt="2023-06-07T08:35:15.775" v="2880"/>
        <pc:sldMkLst>
          <pc:docMk/>
          <pc:sldMk cId="0" sldId="518"/>
        </pc:sldMkLst>
        <pc:spChg chg="add mod">
          <ac:chgData name="Václav Trčka" userId="d844193feb30486d" providerId="LiveId" clId="{62F512A2-C256-4A07-98A0-E5D8204C5663}" dt="2023-06-07T08:15:51.374" v="2838"/>
          <ac:spMkLst>
            <pc:docMk/>
            <pc:sldMk cId="0" sldId="518"/>
            <ac:spMk id="2" creationId="{759F8601-2A67-6950-EEC3-E1D065A5DBFF}"/>
          </ac:spMkLst>
        </pc:spChg>
        <pc:spChg chg="mod">
          <ac:chgData name="Václav Trčka" userId="d844193feb30486d" providerId="LiveId" clId="{62F512A2-C256-4A07-98A0-E5D8204C5663}" dt="2023-06-07T08:15:55.829" v="2839" actId="1076"/>
          <ac:spMkLst>
            <pc:docMk/>
            <pc:sldMk cId="0" sldId="518"/>
            <ac:spMk id="4" creationId="{00000000-0000-0000-0000-000000000000}"/>
          </ac:spMkLst>
        </pc:spChg>
        <pc:spChg chg="mod">
          <ac:chgData name="Václav Trčka" userId="d844193feb30486d" providerId="LiveId" clId="{62F512A2-C256-4A07-98A0-E5D8204C5663}" dt="2023-06-02T17:51:02.608" v="2788" actId="20577"/>
          <ac:spMkLst>
            <pc:docMk/>
            <pc:sldMk cId="0" sldId="518"/>
            <ac:spMk id="9" creationId="{00000000-0000-0000-0000-000000000000}"/>
          </ac:spMkLst>
        </pc:spChg>
        <pc:spChg chg="mod">
          <ac:chgData name="Václav Trčka" userId="d844193feb30486d" providerId="LiveId" clId="{62F512A2-C256-4A07-98A0-E5D8204C5663}" dt="2023-06-02T17:51:25.781" v="2789" actId="20577"/>
          <ac:spMkLst>
            <pc:docMk/>
            <pc:sldMk cId="0" sldId="518"/>
            <ac:spMk id="10" creationId="{00000000-0000-0000-0000-000000000000}"/>
          </ac:spMkLst>
        </pc:spChg>
        <pc:spChg chg="add del mod">
          <ac:chgData name="Václav Trčka" userId="d844193feb30486d" providerId="LiveId" clId="{62F512A2-C256-4A07-98A0-E5D8204C5663}" dt="2023-06-02T17:40:29.231" v="2697" actId="478"/>
          <ac:spMkLst>
            <pc:docMk/>
            <pc:sldMk cId="0" sldId="518"/>
            <ac:spMk id="27" creationId="{64A815EA-C124-CDCE-3F9D-5EC80674F7DC}"/>
          </ac:spMkLst>
        </pc:spChg>
        <pc:spChg chg="add del mod">
          <ac:chgData name="Václav Trčka" userId="d844193feb30486d" providerId="LiveId" clId="{62F512A2-C256-4A07-98A0-E5D8204C5663}" dt="2023-06-02T17:41:31.654" v="2705" actId="478"/>
          <ac:spMkLst>
            <pc:docMk/>
            <pc:sldMk cId="0" sldId="518"/>
            <ac:spMk id="29" creationId="{00600CD0-FA8E-63A7-45B2-5BF83DB0236A}"/>
          </ac:spMkLst>
        </pc:spChg>
        <pc:spChg chg="add mod">
          <ac:chgData name="Václav Trčka" userId="d844193feb30486d" providerId="LiveId" clId="{62F512A2-C256-4A07-98A0-E5D8204C5663}" dt="2023-06-02T17:41:21.841" v="2704" actId="207"/>
          <ac:spMkLst>
            <pc:docMk/>
            <pc:sldMk cId="0" sldId="518"/>
            <ac:spMk id="30" creationId="{4A8A2F17-302D-5D1B-D61E-57D9A979FD58}"/>
          </ac:spMkLst>
        </pc:spChg>
        <pc:picChg chg="del">
          <ac:chgData name="Václav Trčka" userId="d844193feb30486d" providerId="LiveId" clId="{62F512A2-C256-4A07-98A0-E5D8204C5663}" dt="2023-06-02T17:25:15.304" v="2422" actId="478"/>
          <ac:picMkLst>
            <pc:docMk/>
            <pc:sldMk cId="0" sldId="518"/>
            <ac:picMk id="2" creationId="{00000000-0000-0000-0000-000000000000}"/>
          </ac:picMkLst>
        </pc:picChg>
        <pc:picChg chg="del">
          <ac:chgData name="Václav Trčka" userId="d844193feb30486d" providerId="LiveId" clId="{62F512A2-C256-4A07-98A0-E5D8204C5663}" dt="2023-06-02T17:25:32.265" v="2451" actId="478"/>
          <ac:picMkLst>
            <pc:docMk/>
            <pc:sldMk cId="0" sldId="518"/>
            <ac:picMk id="3" creationId="{00000000-0000-0000-0000-000000000000}"/>
          </ac:picMkLst>
        </pc:picChg>
        <pc:picChg chg="add del mod">
          <ac:chgData name="Václav Trčka" userId="d844193feb30486d" providerId="LiveId" clId="{62F512A2-C256-4A07-98A0-E5D8204C5663}" dt="2023-06-07T08:35:15.244" v="2879" actId="478"/>
          <ac:picMkLst>
            <pc:docMk/>
            <pc:sldMk cId="0" sldId="518"/>
            <ac:picMk id="3" creationId="{54B20D36-E14F-EE87-0B74-0CC77ACD33DC}"/>
          </ac:picMkLst>
        </pc:picChg>
        <pc:picChg chg="del">
          <ac:chgData name="Václav Trčka" userId="d844193feb30486d" providerId="LiveId" clId="{62F512A2-C256-4A07-98A0-E5D8204C5663}" dt="2023-06-02T17:27:50.846" v="2489" actId="478"/>
          <ac:picMkLst>
            <pc:docMk/>
            <pc:sldMk cId="0" sldId="518"/>
            <ac:picMk id="5" creationId="{2302F040-2989-89B0-8436-AB196AE87917}"/>
          </ac:picMkLst>
        </pc:picChg>
        <pc:picChg chg="add mod">
          <ac:chgData name="Václav Trčka" userId="d844193feb30486d" providerId="LiveId" clId="{62F512A2-C256-4A07-98A0-E5D8204C5663}" dt="2023-06-07T08:35:15.775" v="2880"/>
          <ac:picMkLst>
            <pc:docMk/>
            <pc:sldMk cId="0" sldId="518"/>
            <ac:picMk id="5" creationId="{E5349AD6-AADC-650E-3F5E-112009402533}"/>
          </ac:picMkLst>
        </pc:picChg>
        <pc:picChg chg="del">
          <ac:chgData name="Václav Trčka" userId="d844193feb30486d" providerId="LiveId" clId="{62F512A2-C256-4A07-98A0-E5D8204C5663}" dt="2023-06-07T08:16:05.089" v="2840" actId="478"/>
          <ac:picMkLst>
            <pc:docMk/>
            <pc:sldMk cId="0" sldId="518"/>
            <ac:picMk id="6" creationId="{CC234DC1-8DDD-51D4-BEB7-F650C1AF0594}"/>
          </ac:picMkLst>
        </pc:picChg>
        <pc:picChg chg="add mod">
          <ac:chgData name="Václav Trčka" userId="d844193feb30486d" providerId="LiveId" clId="{62F512A2-C256-4A07-98A0-E5D8204C5663}" dt="2023-06-02T17:25:38.661" v="2454" actId="1076"/>
          <ac:picMkLst>
            <pc:docMk/>
            <pc:sldMk cId="0" sldId="518"/>
            <ac:picMk id="11" creationId="{C9C7EFAB-4D60-6A80-21AD-E922F60FEC64}"/>
          </ac:picMkLst>
        </pc:picChg>
        <pc:picChg chg="add del">
          <ac:chgData name="Václav Trčka" userId="d844193feb30486d" providerId="LiveId" clId="{62F512A2-C256-4A07-98A0-E5D8204C5663}" dt="2023-06-02T17:31:45.251" v="2597" actId="478"/>
          <ac:picMkLst>
            <pc:docMk/>
            <pc:sldMk cId="0" sldId="518"/>
            <ac:picMk id="13" creationId="{56A80DC5-C0EF-4504-814C-B060B6A2FA0F}"/>
          </ac:picMkLst>
        </pc:picChg>
        <pc:picChg chg="add del mod">
          <ac:chgData name="Václav Trčka" userId="d844193feb30486d" providerId="LiveId" clId="{62F512A2-C256-4A07-98A0-E5D8204C5663}" dt="2023-06-02T17:30:58.322" v="2592" actId="478"/>
          <ac:picMkLst>
            <pc:docMk/>
            <pc:sldMk cId="0" sldId="518"/>
            <ac:picMk id="15" creationId="{F4E5275E-8E8D-0F4A-09D3-BBB77B067E75}"/>
          </ac:picMkLst>
        </pc:picChg>
        <pc:picChg chg="add del mod">
          <ac:chgData name="Václav Trčka" userId="d844193feb30486d" providerId="LiveId" clId="{62F512A2-C256-4A07-98A0-E5D8204C5663}" dt="2023-06-02T17:32:46.719" v="2603" actId="478"/>
          <ac:picMkLst>
            <pc:docMk/>
            <pc:sldMk cId="0" sldId="518"/>
            <ac:picMk id="17" creationId="{29BE4F72-8306-28E1-3097-C98673110669}"/>
          </ac:picMkLst>
        </pc:picChg>
        <pc:picChg chg="add del mod">
          <ac:chgData name="Václav Trčka" userId="d844193feb30486d" providerId="LiveId" clId="{62F512A2-C256-4A07-98A0-E5D8204C5663}" dt="2023-06-02T17:32:49.349" v="2604" actId="478"/>
          <ac:picMkLst>
            <pc:docMk/>
            <pc:sldMk cId="0" sldId="518"/>
            <ac:picMk id="19" creationId="{A161A17F-073C-DA41-B3BA-3DB79949DF0A}"/>
          </ac:picMkLst>
        </pc:picChg>
        <pc:picChg chg="add del mod">
          <ac:chgData name="Václav Trčka" userId="d844193feb30486d" providerId="LiveId" clId="{62F512A2-C256-4A07-98A0-E5D8204C5663}" dt="2023-06-02T17:32:51.412" v="2605" actId="478"/>
          <ac:picMkLst>
            <pc:docMk/>
            <pc:sldMk cId="0" sldId="518"/>
            <ac:picMk id="21" creationId="{3341029B-18B7-8BC6-1DE4-2856A1441440}"/>
          </ac:picMkLst>
        </pc:picChg>
        <pc:picChg chg="add del mod">
          <ac:chgData name="Václav Trčka" userId="d844193feb30486d" providerId="LiveId" clId="{62F512A2-C256-4A07-98A0-E5D8204C5663}" dt="2023-06-02T17:33:36.683" v="2608" actId="478"/>
          <ac:picMkLst>
            <pc:docMk/>
            <pc:sldMk cId="0" sldId="518"/>
            <ac:picMk id="23" creationId="{2BC66E37-919B-31D9-02DD-6B7AFDF5404D}"/>
          </ac:picMkLst>
        </pc:picChg>
        <pc:picChg chg="add del mod">
          <ac:chgData name="Václav Trčka" userId="d844193feb30486d" providerId="LiveId" clId="{62F512A2-C256-4A07-98A0-E5D8204C5663}" dt="2023-06-02T17:35:29.789" v="2613" actId="478"/>
          <ac:picMkLst>
            <pc:docMk/>
            <pc:sldMk cId="0" sldId="518"/>
            <ac:picMk id="24" creationId="{BE8E9D9D-BFAB-E279-BE50-F8C8B26752CE}"/>
          </ac:picMkLst>
        </pc:picChg>
        <pc:picChg chg="add mod">
          <ac:chgData name="Václav Trčka" userId="d844193feb30486d" providerId="LiveId" clId="{62F512A2-C256-4A07-98A0-E5D8204C5663}" dt="2023-06-02T17:35:38.388" v="2616" actId="1076"/>
          <ac:picMkLst>
            <pc:docMk/>
            <pc:sldMk cId="0" sldId="518"/>
            <ac:picMk id="25" creationId="{7711EFB9-12B2-23F8-4387-C076AC7FA37B}"/>
          </ac:picMkLst>
        </pc:picChg>
        <pc:picChg chg="add mod">
          <ac:chgData name="Václav Trčka" userId="d844193feb30486d" providerId="LiveId" clId="{62F512A2-C256-4A07-98A0-E5D8204C5663}" dt="2023-06-02T17:42:53.395" v="2710" actId="1076"/>
          <ac:picMkLst>
            <pc:docMk/>
            <pc:sldMk cId="0" sldId="518"/>
            <ac:picMk id="32" creationId="{A99C409F-329B-EAC4-559D-8681BA1E877F}"/>
          </ac:picMkLst>
        </pc:picChg>
        <pc:picChg chg="add mod">
          <ac:chgData name="Václav Trčka" userId="d844193feb30486d" providerId="LiveId" clId="{62F512A2-C256-4A07-98A0-E5D8204C5663}" dt="2023-06-02T17:43:21.821" v="2714" actId="1076"/>
          <ac:picMkLst>
            <pc:docMk/>
            <pc:sldMk cId="0" sldId="518"/>
            <ac:picMk id="34" creationId="{26B1CC09-3D57-CBE5-FAD2-8A4F85CF389A}"/>
          </ac:picMkLst>
        </pc:picChg>
        <pc:picChg chg="add mod">
          <ac:chgData name="Václav Trčka" userId="d844193feb30486d" providerId="LiveId" clId="{62F512A2-C256-4A07-98A0-E5D8204C5663}" dt="2023-06-02T17:43:58.054" v="2719" actId="1076"/>
          <ac:picMkLst>
            <pc:docMk/>
            <pc:sldMk cId="0" sldId="518"/>
            <ac:picMk id="36" creationId="{B17E3716-3F0E-062F-5BCF-42993301D2CD}"/>
          </ac:picMkLst>
        </pc:picChg>
      </pc:sldChg>
      <pc:sldChg chg="del">
        <pc:chgData name="Václav Trčka" userId="d844193feb30486d" providerId="LiveId" clId="{62F512A2-C256-4A07-98A0-E5D8204C5663}" dt="2023-06-02T17:44:03.421" v="2720" actId="47"/>
        <pc:sldMkLst>
          <pc:docMk/>
          <pc:sldMk cId="0" sldId="600"/>
        </pc:sldMkLst>
      </pc:sldChg>
      <pc:sldChg chg="del">
        <pc:chgData name="Václav Trčka" userId="d844193feb30486d" providerId="LiveId" clId="{62F512A2-C256-4A07-98A0-E5D8204C5663}" dt="2023-06-02T17:44:05.016" v="2721" actId="47"/>
        <pc:sldMkLst>
          <pc:docMk/>
          <pc:sldMk cId="0" sldId="630"/>
        </pc:sldMkLst>
      </pc:sldChg>
      <pc:sldChg chg="del">
        <pc:chgData name="Václav Trčka" userId="d844193feb30486d" providerId="LiveId" clId="{62F512A2-C256-4A07-98A0-E5D8204C5663}" dt="2023-06-02T17:44:06.578" v="2722" actId="47"/>
        <pc:sldMkLst>
          <pc:docMk/>
          <pc:sldMk cId="0" sldId="63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78235-1F25-412A-B3C3-F9EB64AD570E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ABA04-E582-4388-AC59-0EFB75816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D0E49-C149-4143-A3FC-EAE0DB2B8AD1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E5E5D-119E-425C-9F93-0F85B416B5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55D0E49-C149-4143-A3FC-EAE0DB2B8AD1}" type="datetimeFigureOut">
              <a:rPr lang="zh-CN" altLang="en-US" smtClean="0"/>
              <a:t>2023/6/7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55D0E49-C149-4143-A3FC-EAE0DB2B8AD1}" type="datetimeFigureOut">
              <a:rPr lang="zh-CN" altLang="en-US" smtClean="0"/>
              <a:t>2023/6/7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55D0E49-C149-4143-A3FC-EAE0DB2B8AD1}" type="datetimeFigureOut">
              <a:rPr lang="zh-CN" altLang="en-US" smtClean="0"/>
              <a:t>2023/6/7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9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9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9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497993" y="1837675"/>
            <a:ext cx="4147546" cy="12926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lvl="0" indent="0" algn="ctr" defTabSz="914400">
              <a:buFont typeface="Arial" panose="020B0604020202020204" pitchFamily="34" charset="0"/>
              <a:buNone/>
            </a:pPr>
            <a:r>
              <a:rPr lang="cs-CZ" altLang="en-US" sz="5400" b="1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VEXIM s.r.o.</a:t>
            </a:r>
            <a:endParaRPr lang="en-US" altLang="en-US" sz="5400" b="1" baseline="0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 algn="ctr" defTabSz="914400">
              <a:buNone/>
            </a:pPr>
            <a:r>
              <a:rPr lang="en-US" altLang="en-US" sz="2400" i="1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Dedicated to Rehabilitation</a:t>
            </a:r>
            <a:endParaRPr lang="en-US" altLang="en-US" sz="2400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027" name="Picture 4" descr="ren副本"/>
          <p:cNvPicPr>
            <a:picLocks noChangeAspect="1" noChangeArrowheads="1"/>
          </p:cNvPicPr>
          <p:nvPr/>
        </p:nvPicPr>
        <p:blipFill>
          <a:blip r:embed="rId3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5157788"/>
            <a:ext cx="1171575" cy="919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5" descr="DSC_01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5157788"/>
            <a:ext cx="1330325" cy="927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10" descr="DSC_006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5157788"/>
            <a:ext cx="1295400" cy="90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11" descr="漳州第三医院住院楼屋顶标识（终版）1106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3" y="5157788"/>
            <a:ext cx="1603375" cy="90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2" descr="img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5157788"/>
            <a:ext cx="1231900" cy="922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13" descr="WEB2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5157788"/>
            <a:ext cx="1223962" cy="917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ppt素材\大博产品线\trauma.png"/>
          <p:cNvPicPr>
            <a:picLocks noGrp="1" noChangeAspect="1" noChangeArrowheads="1"/>
          </p:cNvPicPr>
          <p:nvPr>
            <p:ph idx="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439025" y="6309320"/>
            <a:ext cx="1319410" cy="306536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1964694" y="3208173"/>
            <a:ext cx="5214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zh-CN" sz="2800" b="1" dirty="0" err="1">
                <a:solidFill>
                  <a:srgbClr val="01A0B8"/>
                </a:solidFill>
              </a:rPr>
              <a:t>Nitrodřeňové</a:t>
            </a:r>
            <a:r>
              <a:rPr lang="cs-CZ" altLang="zh-CN" sz="2800" b="1" dirty="0">
                <a:solidFill>
                  <a:srgbClr val="01A0B8"/>
                </a:solidFill>
              </a:rPr>
              <a:t> </a:t>
            </a:r>
            <a:r>
              <a:rPr lang="cs-CZ" altLang="zh-CN" sz="2800" b="1" dirty="0" err="1">
                <a:solidFill>
                  <a:srgbClr val="01A0B8"/>
                </a:solidFill>
              </a:rPr>
              <a:t>hřebování</a:t>
            </a:r>
            <a:endParaRPr lang="en-US" altLang="zh-CN" sz="2800" b="1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187EAEA-08CA-4B01-9F93-DF35A4570ED7}"/>
              </a:ext>
            </a:extLst>
          </p:cNvPr>
          <p:cNvSpPr/>
          <p:nvPr/>
        </p:nvSpPr>
        <p:spPr bwMode="auto">
          <a:xfrm>
            <a:off x="179512" y="116632"/>
            <a:ext cx="8712968" cy="1008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" name="Obrázek 5" descr="Obsah obrázku Grafika, symbol, grafický design, Písmo&#10;&#10;Popis byl vytvořen automaticky">
            <a:extLst>
              <a:ext uri="{FF2B5EF4-FFF2-40B4-BE49-F238E27FC236}">
                <a16:creationId xmlns:a16="http://schemas.microsoft.com/office/drawing/2014/main" id="{A180EFC5-ECE9-EBF4-EF33-12717FA91A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7" y="403749"/>
            <a:ext cx="1885245" cy="71830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889134" y="984460"/>
            <a:ext cx="7886700" cy="99536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/>
          <a:p>
            <a:pPr lvl="0" indent="0">
              <a:lnSpc>
                <a:spcPct val="90000"/>
              </a:lnSpc>
            </a:pPr>
            <a:r>
              <a:rPr lang="cs-CZ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Hřeb </a:t>
            </a:r>
            <a:r>
              <a:rPr lang="cs-CZ" altLang="zh-CN" sz="2000" b="1" dirty="0" err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tibiální</a:t>
            </a:r>
            <a:r>
              <a:rPr lang="cs-CZ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II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53790" y="1865630"/>
            <a:ext cx="445389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Arial" panose="020B0604020202020204" pitchFamily="34" charset="0"/>
            </a:pPr>
            <a:r>
              <a:rPr lang="en-US" altLang="zh-CN" sz="1500" u="sng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Funkce</a:t>
            </a:r>
            <a:endParaRPr lang="cs-CZ" altLang="zh-CN" sz="1500" u="sng" strike="noStrike" noProof="1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  <a:p>
            <a:pPr fontAlgn="base">
              <a:buFont typeface="Arial" panose="020B0604020202020204" pitchFamily="34" charset="0"/>
            </a:pPr>
            <a:endParaRPr lang="cs-CZ" altLang="zh-CN" sz="1500" u="sng" noProof="1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altLang="zh-CN" sz="1500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Zamykatelné proximální zajišťovací šrouby</a:t>
            </a: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.</a:t>
            </a:r>
            <a:endParaRPr lang="cs-CZ" altLang="zh-CN" sz="1500" strike="noStrike" noProof="1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altLang="zh-CN" sz="15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Distální část hřebu upravená pro snadné zavádění.</a:t>
            </a:r>
          </a:p>
        </p:txBody>
      </p:sp>
      <p:sp>
        <p:nvSpPr>
          <p:cNvPr id="10" name="文本框 5"/>
          <p:cNvSpPr txBox="1"/>
          <p:nvPr/>
        </p:nvSpPr>
        <p:spPr>
          <a:xfrm>
            <a:off x="3757930" y="4024630"/>
            <a:ext cx="472821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cs-CZ" altLang="zh-CN" sz="1500" u="sng" dirty="0">
                <a:latin typeface="Arial" panose="020B0604020202020204" pitchFamily="34" charset="0"/>
                <a:ea typeface="宋体" panose="02010600030101010101" pitchFamily="2" charset="-122"/>
              </a:rPr>
              <a:t>Indikace</a:t>
            </a:r>
            <a:endParaRPr lang="en-US" altLang="zh-CN" sz="1500" dirty="0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  <a:p>
            <a:pPr marL="285750" lvl="0" indent="-285750" algn="l" fontAlgn="base">
              <a:buFont typeface="Arial" panose="020B0604020202020204" pitchFamily="34" charset="0"/>
              <a:buChar char="•"/>
            </a:pPr>
            <a:r>
              <a:rPr lang="cs-CZ" altLang="zh-CN" sz="1500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Zlomeniny diafýzy </a:t>
            </a:r>
            <a:r>
              <a:rPr lang="cs-CZ" altLang="zh-CN" sz="1500" dirty="0" err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tibie</a:t>
            </a:r>
            <a:endParaRPr lang="cs-CZ" altLang="zh-CN" sz="1500" dirty="0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  <a:p>
            <a:pPr marL="285750" lvl="0" indent="-285750" algn="l" fontAlgn="base">
              <a:buFont typeface="Arial" panose="020B0604020202020204" pitchFamily="34" charset="0"/>
              <a:buChar char="•"/>
            </a:pPr>
            <a:r>
              <a:rPr lang="cs-CZ" altLang="zh-CN" sz="1500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Zlomeniny proximální </a:t>
            </a:r>
            <a:r>
              <a:rPr lang="cs-CZ" altLang="zh-CN" sz="1500" dirty="0" err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tibie</a:t>
            </a:r>
            <a:endParaRPr lang="cs-CZ" altLang="zh-CN" sz="1500" dirty="0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  <a:p>
            <a:pPr marL="285750" lvl="0" indent="-285750" algn="l" fontAlgn="base">
              <a:buFont typeface="Arial" panose="020B0604020202020204" pitchFamily="34" charset="0"/>
              <a:buChar char="•"/>
            </a:pPr>
            <a:r>
              <a:rPr lang="cs-CZ" altLang="zh-CN" sz="1500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Zlomeniny distální </a:t>
            </a:r>
            <a:r>
              <a:rPr lang="cs-CZ" altLang="zh-CN" sz="1500" dirty="0" err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tibie</a:t>
            </a:r>
            <a:endParaRPr lang="en-US" altLang="zh-CN" sz="1500" dirty="0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005DC46-ABBF-5376-49F3-743090FFE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60" y="1865630"/>
            <a:ext cx="997519" cy="36567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73A31CA-52C9-560C-8AC5-314085243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41" y="5735919"/>
            <a:ext cx="1238956" cy="764016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A400477D-7E21-32D8-0B1C-B13DEA6A3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5695759"/>
            <a:ext cx="1217660" cy="844335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B8E32DEC-57EF-1DC8-A9A9-BCFF497B0D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3136" y="1973613"/>
            <a:ext cx="974137" cy="1671411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E433685E-0F5E-CDBD-E17A-E572A48142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3335" y="4231516"/>
            <a:ext cx="1048013" cy="1315185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D94EDD77-47AA-2121-9774-64013D4351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2411" y="5665064"/>
            <a:ext cx="2461478" cy="575467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246A5A9B-7F8D-7DC1-0E3B-473965F17BF1}"/>
              </a:ext>
            </a:extLst>
          </p:cNvPr>
          <p:cNvSpPr/>
          <p:nvPr/>
        </p:nvSpPr>
        <p:spPr bwMode="auto">
          <a:xfrm>
            <a:off x="179512" y="116632"/>
            <a:ext cx="8712968" cy="1008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Obrázek 4" descr="Obsah obrázku Grafika, symbol, grafický design, Písmo&#10;&#10;Popis byl vytvořen automaticky">
            <a:extLst>
              <a:ext uri="{FF2B5EF4-FFF2-40B4-BE49-F238E27FC236}">
                <a16:creationId xmlns:a16="http://schemas.microsoft.com/office/drawing/2014/main" id="{9D759767-0187-D726-F353-02B8903B00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7" y="403749"/>
            <a:ext cx="1885245" cy="71830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886376" y="980460"/>
            <a:ext cx="7886700" cy="99536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/>
          <a:p>
            <a:pPr lvl="0" indent="0">
              <a:lnSpc>
                <a:spcPct val="90000"/>
              </a:lnSpc>
            </a:pPr>
            <a:r>
              <a:rPr lang="cs-CZ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Hřeb </a:t>
            </a:r>
            <a:r>
              <a:rPr lang="cs-CZ" altLang="zh-CN" sz="2000" b="1" dirty="0" err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tibiální</a:t>
            </a:r>
            <a:r>
              <a:rPr lang="cs-CZ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cs-CZ" altLang="zh-CN" sz="2000" b="1" dirty="0" err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suprapatelární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53790" y="2152650"/>
            <a:ext cx="49644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Arial" panose="020B0604020202020204" pitchFamily="34" charset="0"/>
            </a:pPr>
            <a:r>
              <a:rPr lang="cs-CZ" altLang="zh-CN" sz="1500" u="sng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Funkce</a:t>
            </a:r>
            <a:endParaRPr lang="en-US" altLang="zh-CN" sz="1500" u="sng" strike="noStrike" noProof="1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altLang="zh-CN" sz="1500" dirty="0" err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Proximální</a:t>
            </a:r>
            <a:r>
              <a:rPr lang="en-US" altLang="zh-CN" sz="1500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  <a:r>
              <a:rPr lang="cs-CZ" altLang="zh-CN" sz="1500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část hřebu úhel 9°v délce </a:t>
            </a:r>
            <a:r>
              <a:rPr lang="en-US" altLang="zh-CN" sz="1500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43 mm</a:t>
            </a:r>
            <a:endParaRPr lang="cs-CZ" altLang="zh-CN" sz="1500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altLang="zh-CN" sz="1500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Přední ohyb </a:t>
            </a:r>
            <a:r>
              <a:rPr lang="en-US" altLang="zh-CN" sz="1500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</a:t>
            </a:r>
            <a:r>
              <a:rPr lang="cs-CZ" altLang="zh-CN" sz="1500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°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altLang="zh-CN" sz="1500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Možnost zamykacích šroubů proximálně i distálně v několika rovinách.</a:t>
            </a:r>
            <a:endParaRPr lang="en-US" altLang="zh-CN" sz="1500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653790" y="3429000"/>
            <a:ext cx="472821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zh-CN" sz="1500" u="sng" dirty="0">
                <a:latin typeface="Arial" panose="020B0604020202020204" pitchFamily="34" charset="0"/>
                <a:ea typeface="宋体" panose="02010600030101010101" pitchFamily="2" charset="-122"/>
              </a:rPr>
              <a:t>Indi</a:t>
            </a:r>
            <a:r>
              <a:rPr lang="cs-CZ" altLang="zh-CN" sz="1500" u="sng" dirty="0" err="1">
                <a:latin typeface="Arial" panose="020B0604020202020204" pitchFamily="34" charset="0"/>
                <a:ea typeface="宋体" panose="02010600030101010101" pitchFamily="2" charset="-122"/>
              </a:rPr>
              <a:t>kace</a:t>
            </a:r>
            <a:endParaRPr lang="en-US" altLang="zh-CN" sz="1500" dirty="0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  <a:p>
            <a:pPr marL="285750" lvl="0" indent="-285750" algn="l" fontAlgn="base">
              <a:buFont typeface="Arial" panose="020B0604020202020204" pitchFamily="34" charset="0"/>
              <a:buChar char="•"/>
            </a:pPr>
            <a:r>
              <a:rPr lang="cs-CZ" altLang="zh-CN" sz="1500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Zlomeniny diafýzy </a:t>
            </a:r>
            <a:r>
              <a:rPr lang="cs-CZ" altLang="zh-CN" sz="1500" dirty="0" err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tibie</a:t>
            </a:r>
            <a:endParaRPr lang="cs-CZ" altLang="zh-CN" sz="1500" dirty="0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  <a:p>
            <a:pPr marL="285750" lvl="0" indent="-285750" algn="l" fontAlgn="base">
              <a:buFont typeface="Arial" panose="020B0604020202020204" pitchFamily="34" charset="0"/>
              <a:buChar char="•"/>
            </a:pPr>
            <a:r>
              <a:rPr lang="cs-CZ" altLang="zh-CN" sz="1500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Zlomeniny proximální </a:t>
            </a:r>
            <a:r>
              <a:rPr lang="cs-CZ" altLang="zh-CN" sz="1500" dirty="0" err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tibie</a:t>
            </a:r>
            <a:endParaRPr lang="cs-CZ" altLang="zh-CN" sz="1500" dirty="0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  <a:p>
            <a:pPr marL="285750" lvl="0" indent="-285750" algn="l" fontAlgn="base">
              <a:buFont typeface="Arial" panose="020B0604020202020204" pitchFamily="34" charset="0"/>
              <a:buChar char="•"/>
            </a:pPr>
            <a:r>
              <a:rPr lang="cs-CZ" altLang="zh-CN" sz="150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Zlomeniny </a:t>
            </a:r>
            <a:r>
              <a:rPr lang="cs-CZ" altLang="zh-CN" sz="1500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distální </a:t>
            </a:r>
            <a:r>
              <a:rPr lang="cs-CZ" altLang="zh-CN" sz="1500" dirty="0" err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tibie</a:t>
            </a:r>
            <a:endParaRPr lang="en-US" altLang="zh-CN" sz="1500" dirty="0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9C7EFAB-4D60-6A80-21AD-E922F60FE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30" y="1772816"/>
            <a:ext cx="1041791" cy="3823675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7711EFB9-12B2-23F8-4387-C076AC7FA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5877272"/>
            <a:ext cx="2526960" cy="495660"/>
          </a:xfrm>
          <a:prstGeom prst="rect">
            <a:avLst/>
          </a:prstGeom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4A8A2F17-302D-5D1B-D61E-57D9A979FD58}"/>
              </a:ext>
            </a:extLst>
          </p:cNvPr>
          <p:cNvSpPr txBox="1"/>
          <p:nvPr/>
        </p:nvSpPr>
        <p:spPr>
          <a:xfrm>
            <a:off x="392204" y="6125101"/>
            <a:ext cx="267764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900" b="0" i="0" u="none" strike="noStrike" baseline="0" dirty="0">
                <a:latin typeface="Arial" panose="020B0604020202020204" pitchFamily="34" charset="0"/>
              </a:rPr>
              <a:t>4.5mm </a:t>
            </a:r>
            <a:r>
              <a:rPr lang="cs-CZ" sz="900" b="0" i="0" u="none" strike="noStrike" baseline="0" dirty="0" err="1">
                <a:latin typeface="Arial" panose="020B0604020202020204" pitchFamily="34" charset="0"/>
              </a:rPr>
              <a:t>Locking</a:t>
            </a:r>
            <a:r>
              <a:rPr lang="cs-CZ" sz="9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cs-CZ" sz="900" b="0" i="0" u="none" strike="noStrike" baseline="0" dirty="0" err="1">
                <a:latin typeface="Arial" panose="020B0604020202020204" pitchFamily="34" charset="0"/>
              </a:rPr>
              <a:t>Screw</a:t>
            </a:r>
            <a:r>
              <a:rPr lang="cs-CZ" sz="900" b="0" i="0" u="none" strike="noStrike" baseline="0" dirty="0">
                <a:latin typeface="Arial" panose="020B0604020202020204" pitchFamily="34" charset="0"/>
              </a:rPr>
              <a:t>  5.0mm </a:t>
            </a:r>
            <a:r>
              <a:rPr lang="cs-CZ" sz="900" b="0" i="0" u="none" strike="noStrike" baseline="0" dirty="0" err="1">
                <a:latin typeface="Arial" panose="020B0604020202020204" pitchFamily="34" charset="0"/>
              </a:rPr>
              <a:t>Locking</a:t>
            </a:r>
            <a:r>
              <a:rPr lang="cs-CZ" sz="9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cs-CZ" sz="900" b="0" i="0" u="none" strike="noStrike" baseline="0" dirty="0" err="1">
                <a:latin typeface="Arial" panose="020B0604020202020204" pitchFamily="34" charset="0"/>
              </a:rPr>
              <a:t>Screw</a:t>
            </a:r>
            <a:endParaRPr lang="cs-CZ" sz="900" dirty="0"/>
          </a:p>
        </p:txBody>
      </p:sp>
      <p:pic>
        <p:nvPicPr>
          <p:cNvPr id="32" name="Obrázek 31">
            <a:extLst>
              <a:ext uri="{FF2B5EF4-FFF2-40B4-BE49-F238E27FC236}">
                <a16:creationId xmlns:a16="http://schemas.microsoft.com/office/drawing/2014/main" id="{A99C409F-329B-EAC4-559D-8681BA1E8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394" y="2116212"/>
            <a:ext cx="1630222" cy="900979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26B1CC09-3D57-CBE5-FAD2-8A4F85CF3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0597" y="5269481"/>
            <a:ext cx="1922999" cy="1070247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B17E3716-3F0E-062F-5BCF-42993301D2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195" y="5342940"/>
            <a:ext cx="1644137" cy="1254023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759F8601-2A67-6950-EEC3-E1D065A5DBFF}"/>
              </a:ext>
            </a:extLst>
          </p:cNvPr>
          <p:cNvSpPr/>
          <p:nvPr/>
        </p:nvSpPr>
        <p:spPr bwMode="auto">
          <a:xfrm>
            <a:off x="179512" y="116632"/>
            <a:ext cx="8712968" cy="1008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Obrázek 4" descr="Obsah obrázku Grafika, symbol, grafický design, Písmo&#10;&#10;Popis byl vytvořen automaticky">
            <a:extLst>
              <a:ext uri="{FF2B5EF4-FFF2-40B4-BE49-F238E27FC236}">
                <a16:creationId xmlns:a16="http://schemas.microsoft.com/office/drawing/2014/main" id="{E5349AD6-AADC-650E-3F5E-1120094025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7" y="403749"/>
            <a:ext cx="1885245" cy="71830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标题 1"/>
          <p:cNvSpPr>
            <a:spLocks noGrp="1"/>
          </p:cNvSpPr>
          <p:nvPr/>
        </p:nvSpPr>
        <p:spPr>
          <a:xfrm>
            <a:off x="824971" y="1268760"/>
            <a:ext cx="2743200" cy="5746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kern="12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+mj-cs"/>
              </a:defRPr>
            </a:lvl1pPr>
          </a:lstStyle>
          <a:p>
            <a:r>
              <a:rPr lang="cs-CZ" altLang="zh-CN" dirty="0"/>
              <a:t>Portfolio</a:t>
            </a:r>
            <a:endParaRPr lang="en-US" altLang="zh-CN" dirty="0"/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4022725" y="2017395"/>
            <a:ext cx="5176520" cy="47555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500" b="0" i="0" u="none" kern="12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cs-CZ" b="1" dirty="0" err="1">
                <a:solidFill>
                  <a:schemeClr val="tx1"/>
                </a:solidFill>
              </a:rPr>
              <a:t>Nitrodřeňové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hřebování</a:t>
            </a:r>
            <a:r>
              <a:rPr lang="cs-CZ" b="1" dirty="0">
                <a:solidFill>
                  <a:schemeClr val="tx1"/>
                </a:solidFill>
              </a:rPr>
              <a:t> dlouhých kostí</a:t>
            </a:r>
          </a:p>
          <a:p>
            <a:pPr marL="0" indent="0" fontAlgn="base">
              <a:buNone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cs-CZ" dirty="0">
                <a:solidFill>
                  <a:schemeClr val="tx1"/>
                </a:solidFill>
              </a:rPr>
              <a:t> Hřeb proximální </a:t>
            </a:r>
            <a:r>
              <a:rPr lang="cs-CZ" dirty="0" err="1">
                <a:solidFill>
                  <a:schemeClr val="tx1"/>
                </a:solidFill>
              </a:rPr>
              <a:t>femurální</a:t>
            </a:r>
            <a:r>
              <a:rPr lang="cs-CZ" dirty="0">
                <a:solidFill>
                  <a:schemeClr val="tx1"/>
                </a:solidFill>
              </a:rPr>
              <a:t> APFN, APFN long</a:t>
            </a:r>
          </a:p>
          <a:p>
            <a:pPr marL="0" indent="0" fontAlgn="base">
              <a:buNone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cs-CZ" dirty="0">
                <a:solidFill>
                  <a:schemeClr val="tx1"/>
                </a:solidFill>
              </a:rPr>
              <a:t> Hřeb proximální </a:t>
            </a:r>
            <a:r>
              <a:rPr lang="cs-CZ" dirty="0" err="1">
                <a:solidFill>
                  <a:schemeClr val="tx1"/>
                </a:solidFill>
              </a:rPr>
              <a:t>femurální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antirotační</a:t>
            </a:r>
            <a:r>
              <a:rPr lang="cs-CZ" dirty="0">
                <a:solidFill>
                  <a:schemeClr val="tx1"/>
                </a:solidFill>
              </a:rPr>
              <a:t>, long</a:t>
            </a:r>
          </a:p>
          <a:p>
            <a:pPr marL="0" indent="0" fontAlgn="base">
              <a:buNone/>
            </a:pP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cs-CZ" dirty="0">
                <a:solidFill>
                  <a:schemeClr val="tx1"/>
                </a:solidFill>
              </a:rPr>
              <a:t> Hřeb </a:t>
            </a:r>
            <a:r>
              <a:rPr lang="cs-CZ" dirty="0" err="1">
                <a:solidFill>
                  <a:schemeClr val="tx1"/>
                </a:solidFill>
              </a:rPr>
              <a:t>femurální</a:t>
            </a:r>
            <a:r>
              <a:rPr lang="cs-CZ" dirty="0">
                <a:solidFill>
                  <a:schemeClr val="tx1"/>
                </a:solidFill>
              </a:rPr>
              <a:t> II</a:t>
            </a:r>
          </a:p>
          <a:p>
            <a:pPr marL="0" indent="0" fontAlgn="base">
              <a:buNone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cs-CZ" dirty="0">
                <a:solidFill>
                  <a:schemeClr val="tx1"/>
                </a:solidFill>
              </a:rPr>
              <a:t> Hřeb </a:t>
            </a:r>
            <a:r>
              <a:rPr lang="cs-CZ" dirty="0" err="1">
                <a:solidFill>
                  <a:schemeClr val="tx1"/>
                </a:solidFill>
              </a:rPr>
              <a:t>femurální</a:t>
            </a:r>
            <a:r>
              <a:rPr lang="cs-CZ" dirty="0">
                <a:solidFill>
                  <a:schemeClr val="tx1"/>
                </a:solidFill>
              </a:rPr>
              <a:t> distální (retrográdní), long</a:t>
            </a:r>
          </a:p>
          <a:p>
            <a:pPr marL="0" indent="0" fontAlgn="base">
              <a:buNone/>
            </a:pPr>
            <a:r>
              <a:rPr lang="cs-CZ" dirty="0">
                <a:solidFill>
                  <a:schemeClr val="tx1"/>
                </a:solidFill>
              </a:rPr>
              <a:t> -  Hřeb </a:t>
            </a:r>
            <a:r>
              <a:rPr lang="cs-CZ" dirty="0" err="1">
                <a:solidFill>
                  <a:schemeClr val="tx1"/>
                </a:solidFill>
              </a:rPr>
              <a:t>humerální</a:t>
            </a:r>
            <a:r>
              <a:rPr lang="cs-CZ" dirty="0">
                <a:solidFill>
                  <a:schemeClr val="tx1"/>
                </a:solidFill>
              </a:rPr>
              <a:t> ADV</a:t>
            </a:r>
          </a:p>
          <a:p>
            <a:pPr marL="0" indent="0" fontAlgn="base">
              <a:buNone/>
            </a:pPr>
            <a:r>
              <a:rPr lang="cs-CZ" dirty="0">
                <a:solidFill>
                  <a:schemeClr val="tx1"/>
                </a:solidFill>
              </a:rPr>
              <a:t> -  Hřeb </a:t>
            </a:r>
            <a:r>
              <a:rPr lang="cs-CZ" dirty="0" err="1">
                <a:solidFill>
                  <a:schemeClr val="tx1"/>
                </a:solidFill>
              </a:rPr>
              <a:t>tibiální</a:t>
            </a:r>
            <a:r>
              <a:rPr lang="cs-CZ" dirty="0">
                <a:solidFill>
                  <a:schemeClr val="tx1"/>
                </a:solidFill>
              </a:rPr>
              <a:t> UNI</a:t>
            </a:r>
          </a:p>
          <a:p>
            <a:pPr marL="0" indent="0" fontAlgn="base">
              <a:buNone/>
            </a:pPr>
            <a:r>
              <a:rPr lang="cs-CZ" dirty="0">
                <a:solidFill>
                  <a:schemeClr val="tx1"/>
                </a:solidFill>
              </a:rPr>
              <a:t> -  Hřeb </a:t>
            </a:r>
            <a:r>
              <a:rPr lang="cs-CZ" dirty="0" err="1">
                <a:solidFill>
                  <a:schemeClr val="tx1"/>
                </a:solidFill>
              </a:rPr>
              <a:t>tibiální</a:t>
            </a:r>
            <a:r>
              <a:rPr lang="cs-CZ" dirty="0">
                <a:solidFill>
                  <a:schemeClr val="tx1"/>
                </a:solidFill>
              </a:rPr>
              <a:t> II</a:t>
            </a:r>
          </a:p>
          <a:p>
            <a:pPr marL="0" indent="0" fontAlgn="base">
              <a:buNone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cs-CZ" dirty="0">
                <a:solidFill>
                  <a:schemeClr val="tx1"/>
                </a:solidFill>
              </a:rPr>
              <a:t> Hřeb </a:t>
            </a:r>
            <a:r>
              <a:rPr lang="cs-CZ" dirty="0" err="1">
                <a:solidFill>
                  <a:schemeClr val="tx1"/>
                </a:solidFill>
              </a:rPr>
              <a:t>tibiální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suprapatelární</a:t>
            </a:r>
            <a:endParaRPr lang="cs-CZ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zh-CN" altLang="en-US" dirty="0">
              <a:solidFill>
                <a:schemeClr val="tx1"/>
              </a:solidFill>
            </a:endParaRPr>
          </a:p>
          <a:p>
            <a:pPr fontAlgn="base"/>
            <a:endParaRPr lang="en-US" altLang="zh-CN" dirty="0">
              <a:solidFill>
                <a:schemeClr val="tx1"/>
              </a:solidFill>
            </a:endParaRPr>
          </a:p>
          <a:p>
            <a:pPr fontAlgn="base"/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733F541-7369-6EA9-56B4-CCA644B60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46" y="2008466"/>
            <a:ext cx="1709869" cy="213593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6AF603A-AE69-7905-981F-553838415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275" y="2008466"/>
            <a:ext cx="504056" cy="215018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9DB647-71A1-1E4C-F7CC-ED1AB3DAD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54" y="4374936"/>
            <a:ext cx="585834" cy="215018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76DC0297-F7D7-30D0-7E95-664B11DD5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9944" y="4323474"/>
            <a:ext cx="498056" cy="225310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5B0F8AF-7BEE-30D1-578F-72C8952D4997}"/>
              </a:ext>
            </a:extLst>
          </p:cNvPr>
          <p:cNvSpPr txBox="1"/>
          <p:nvPr/>
        </p:nvSpPr>
        <p:spPr>
          <a:xfrm>
            <a:off x="179512" y="260648"/>
            <a:ext cx="8784976" cy="720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5171496-C596-B49F-B19E-97FB1339FE2A}"/>
              </a:ext>
            </a:extLst>
          </p:cNvPr>
          <p:cNvSpPr/>
          <p:nvPr/>
        </p:nvSpPr>
        <p:spPr bwMode="auto">
          <a:xfrm>
            <a:off x="179512" y="116632"/>
            <a:ext cx="8712968" cy="1008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" name="Obrázek 6" descr="Obsah obrázku Grafika, symbol, grafický design, Písmo&#10;&#10;Popis byl vytvořen automaticky">
            <a:extLst>
              <a:ext uri="{FF2B5EF4-FFF2-40B4-BE49-F238E27FC236}">
                <a16:creationId xmlns:a16="http://schemas.microsoft.com/office/drawing/2014/main" id="{6270B731-CCA8-F24C-0803-5B64770945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7" y="403749"/>
            <a:ext cx="1885245" cy="71830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标题 1"/>
          <p:cNvSpPr>
            <a:spLocks noGrp="1"/>
          </p:cNvSpPr>
          <p:nvPr/>
        </p:nvSpPr>
        <p:spPr>
          <a:xfrm>
            <a:off x="1279945" y="1032454"/>
            <a:ext cx="7886700" cy="99536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/>
          <a:p>
            <a:pPr lvl="0" indent="0">
              <a:lnSpc>
                <a:spcPct val="90000"/>
              </a:lnSpc>
            </a:pPr>
            <a:r>
              <a:rPr lang="cs-CZ" sz="2000" b="1" dirty="0">
                <a:solidFill>
                  <a:schemeClr val="tx1"/>
                </a:solidFill>
              </a:rPr>
              <a:t>Hřeb proximální </a:t>
            </a:r>
            <a:r>
              <a:rPr lang="cs-CZ" sz="2000" b="1" dirty="0" err="1">
                <a:solidFill>
                  <a:schemeClr val="tx1"/>
                </a:solidFill>
              </a:rPr>
              <a:t>femurální</a:t>
            </a:r>
            <a:r>
              <a:rPr lang="cs-CZ" sz="2000" b="1" dirty="0">
                <a:solidFill>
                  <a:schemeClr val="tx1"/>
                </a:solidFill>
              </a:rPr>
              <a:t> APFN, APFN long</a:t>
            </a:r>
            <a:endParaRPr lang="en-US" altLang="zh-CN" sz="2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85933" y="2141220"/>
            <a:ext cx="4546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Arial" panose="020B0604020202020204" pitchFamily="34" charset="0"/>
            </a:pPr>
            <a:r>
              <a:rPr lang="en-US" altLang="zh-CN" sz="1500" u="sng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Funkce</a:t>
            </a:r>
            <a:endParaRPr lang="cs-CZ" altLang="zh-CN" sz="1500" u="sng" strike="noStrike" noProof="1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  <a:p>
            <a:pPr fontAlgn="base">
              <a:buFont typeface="Arial" panose="020B0604020202020204" pitchFamily="34" charset="0"/>
            </a:pPr>
            <a:endParaRPr lang="cs-CZ" altLang="zh-CN" sz="1500" noProof="1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Úhel </a:t>
            </a: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130</a:t>
            </a: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°</a:t>
            </a: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a 125</a:t>
            </a: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°</a:t>
            </a:r>
            <a:r>
              <a:rPr lang="cs-CZ" altLang="zh-CN" sz="1500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, průměr 9 až 12mm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altLang="zh-CN" sz="1500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Krátký délka 170 až 240mm, long 300 až 480mm </a:t>
            </a:r>
            <a:endParaRPr lang="cs-CZ" altLang="zh-CN" sz="1500" strike="noStrike" noProof="1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Mediální</a:t>
            </a: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</a:t>
            </a: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boční úhel 5</a:t>
            </a:r>
            <a:r>
              <a:rPr lang="cs-CZ" altLang="zh-CN" sz="1500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°</a:t>
            </a: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umožňuje </a:t>
            </a: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zavádění z vrcholu</a:t>
            </a: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velkého trochanteru.</a:t>
            </a:r>
            <a:endParaRPr lang="cs-CZ" altLang="zh-CN" sz="1500" strike="noStrike" noProof="1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Boční </a:t>
            </a: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ploška </a:t>
            </a: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pro snadnější </a:t>
            </a: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zavádění </a:t>
            </a: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a</a:t>
            </a: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menší</a:t>
            </a: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tlak na laterální kortex.</a:t>
            </a:r>
            <a:endParaRPr lang="cs-CZ" altLang="zh-CN" sz="1500" strike="noStrike" noProof="1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Distální rýhov</a:t>
            </a: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ání</a:t>
            </a: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umožňuje snadn</a:t>
            </a: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é zavádění</a:t>
            </a: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a snižuje namáhání kosti špičkou</a:t>
            </a: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hřebu.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Perforovaná vrtule nebo šroub pro cementování.</a:t>
            </a:r>
            <a:endParaRPr lang="en-US" altLang="zh-CN" sz="1500" strike="noStrike" noProof="1">
              <a:latin typeface="Arial" panose="020B0604020202020204" pitchFamily="34" charset="0"/>
              <a:ea typeface="Arial" panose="020B0604020202020204" pitchFamily="34" charset="0"/>
              <a:cs typeface="+mn-ea"/>
              <a:sym typeface="+mn-ea"/>
            </a:endParaRPr>
          </a:p>
        </p:txBody>
      </p:sp>
      <p:sp>
        <p:nvSpPr>
          <p:cNvPr id="7174" name="文本框 5"/>
          <p:cNvSpPr txBox="1"/>
          <p:nvPr/>
        </p:nvSpPr>
        <p:spPr>
          <a:xfrm>
            <a:off x="4285933" y="5156359"/>
            <a:ext cx="462407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cs-CZ" altLang="zh-CN" sz="1500" u="sng" dirty="0">
                <a:latin typeface="Arial" panose="020B0604020202020204" pitchFamily="34" charset="0"/>
                <a:ea typeface="宋体" panose="02010600030101010101" pitchFamily="2" charset="-122"/>
              </a:rPr>
              <a:t>Indikace</a:t>
            </a:r>
            <a:endParaRPr lang="en-US" altLang="zh-CN" sz="1500" u="sng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Pertrochanteric</a:t>
            </a:r>
            <a:r>
              <a:rPr lang="cs-CZ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é</a:t>
            </a:r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cs-CZ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Intertochanterické</a:t>
            </a:r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</a:rPr>
              <a:t> zlomeniny</a:t>
            </a:r>
            <a:endParaRPr lang="cs-CZ" sz="15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Vysoké </a:t>
            </a:r>
            <a:r>
              <a:rPr lang="cs-CZ" sz="1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subtrochanterické</a:t>
            </a:r>
            <a:r>
              <a:rPr lang="cs-CZ" sz="1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zlomeniny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Etážové a patologické zlomeniny</a:t>
            </a:r>
            <a:endParaRPr sz="15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7ACBCCA-4C32-236E-0514-EFD3D04A9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97" y="1684023"/>
            <a:ext cx="1678418" cy="3472336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B2A4F62-7AC4-9D33-D979-1F54AAA9B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79" y="5583701"/>
            <a:ext cx="1368152" cy="281010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4B2E0774-6E43-28F6-62DC-830AABE4E533}"/>
              </a:ext>
            </a:extLst>
          </p:cNvPr>
          <p:cNvSpPr txBox="1"/>
          <p:nvPr/>
        </p:nvSpPr>
        <p:spPr>
          <a:xfrm>
            <a:off x="466079" y="5841623"/>
            <a:ext cx="2718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4.9mm </a:t>
            </a:r>
            <a:r>
              <a:rPr lang="cs-CZ" sz="9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Locking</a:t>
            </a:r>
            <a:r>
              <a:rPr lang="cs-CZ" sz="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9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Screw</a:t>
            </a:r>
            <a:endParaRPr lang="cs-CZ" sz="900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675FE5A5-3A22-58C8-9083-0F7DC14FE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52" y="6147113"/>
            <a:ext cx="1992180" cy="341410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6154D863-58B4-0D09-AE15-119BC70D97C1}"/>
              </a:ext>
            </a:extLst>
          </p:cNvPr>
          <p:cNvSpPr txBox="1"/>
          <p:nvPr/>
        </p:nvSpPr>
        <p:spPr>
          <a:xfrm>
            <a:off x="441192" y="6122633"/>
            <a:ext cx="3096344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000" b="0" i="0" u="none" strike="noStrike" baseline="0" dirty="0">
              <a:latin typeface="Arial" panose="020B0604020202020204" pitchFamily="34" charset="0"/>
            </a:endParaRPr>
          </a:p>
          <a:p>
            <a:r>
              <a:rPr lang="cs-CZ" sz="900" b="0" i="0" u="none" strike="noStrike" baseline="0" dirty="0">
                <a:latin typeface="Arial" panose="020B0604020202020204" pitchFamily="34" charset="0"/>
              </a:rPr>
              <a:t>End Cap, </a:t>
            </a:r>
            <a:r>
              <a:rPr lang="cs-CZ" sz="900" b="0" i="0" u="none" strike="noStrike" baseline="0" dirty="0" err="1">
                <a:latin typeface="Arial" panose="020B0604020202020204" pitchFamily="34" charset="0"/>
              </a:rPr>
              <a:t>short</a:t>
            </a:r>
            <a:endParaRPr lang="cs-CZ" sz="900" b="0" i="0" u="none" strike="noStrike" baseline="0" dirty="0">
              <a:latin typeface="Arial" panose="020B0604020202020204" pitchFamily="34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C9935690-BFAF-C40E-4CFC-FC5C1C2F53C1}"/>
              </a:ext>
            </a:extLst>
          </p:cNvPr>
          <p:cNvSpPr txBox="1"/>
          <p:nvPr/>
        </p:nvSpPr>
        <p:spPr>
          <a:xfrm>
            <a:off x="1547664" y="6430410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b="0" i="0" u="none" strike="noStrike" baseline="0" dirty="0">
                <a:latin typeface="Arial" panose="020B0604020202020204" pitchFamily="34" charset="0"/>
              </a:rPr>
              <a:t>End Cap, long </a:t>
            </a:r>
            <a:endParaRPr lang="cs-CZ" sz="900" dirty="0"/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F1A81DD6-73A1-B902-ED7F-A0F9FFFDE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0038">
            <a:off x="2020260" y="2721588"/>
            <a:ext cx="1569828" cy="158097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125B5BA7-A974-1080-C74C-D21E42C27C28}"/>
              </a:ext>
            </a:extLst>
          </p:cNvPr>
          <p:cNvSpPr/>
          <p:nvPr/>
        </p:nvSpPr>
        <p:spPr bwMode="auto">
          <a:xfrm>
            <a:off x="179512" y="116632"/>
            <a:ext cx="8712968" cy="1008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Obrázek 4" descr="Obsah obrázku Grafika, symbol, grafický design, Písmo&#10;&#10;Popis byl vytvořen automaticky">
            <a:extLst>
              <a:ext uri="{FF2B5EF4-FFF2-40B4-BE49-F238E27FC236}">
                <a16:creationId xmlns:a16="http://schemas.microsoft.com/office/drawing/2014/main" id="{0D4F91E5-FE42-4C28-E68F-6950B020AF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7" y="403749"/>
            <a:ext cx="1885245" cy="71830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标题 1"/>
          <p:cNvSpPr>
            <a:spLocks noGrp="1"/>
          </p:cNvSpPr>
          <p:nvPr/>
        </p:nvSpPr>
        <p:spPr>
          <a:xfrm>
            <a:off x="941786" y="927040"/>
            <a:ext cx="7886700" cy="99536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/>
          <a:p>
            <a:pPr lvl="0" indent="0">
              <a:lnSpc>
                <a:spcPct val="90000"/>
              </a:lnSpc>
            </a:pPr>
            <a:r>
              <a:rPr lang="cs-CZ" sz="2000" b="1" dirty="0">
                <a:solidFill>
                  <a:schemeClr val="tx1"/>
                </a:solidFill>
              </a:rPr>
              <a:t>Hřeb proximální </a:t>
            </a:r>
            <a:r>
              <a:rPr lang="cs-CZ" sz="2000" b="1" dirty="0" err="1">
                <a:solidFill>
                  <a:schemeClr val="tx1"/>
                </a:solidFill>
              </a:rPr>
              <a:t>femurální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antirotační</a:t>
            </a:r>
            <a:r>
              <a:rPr lang="cs-CZ" sz="2000" b="1" dirty="0">
                <a:solidFill>
                  <a:schemeClr val="tx1"/>
                </a:solidFill>
              </a:rPr>
              <a:t>, long</a:t>
            </a:r>
            <a:endParaRPr lang="en-US" altLang="zh-CN" sz="2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9CE092-4EEA-4D27-1EF3-13E30787A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88840"/>
            <a:ext cx="2574531" cy="3216057"/>
          </a:xfrm>
          <a:prstGeom prst="rect">
            <a:avLst/>
          </a:prstGeom>
        </p:spPr>
      </p:pic>
      <p:sp>
        <p:nvSpPr>
          <p:cNvPr id="11" name="文本框 2">
            <a:extLst>
              <a:ext uri="{FF2B5EF4-FFF2-40B4-BE49-F238E27FC236}">
                <a16:creationId xmlns:a16="http://schemas.microsoft.com/office/drawing/2014/main" id="{43AC37AE-DA99-F1F6-E711-43558901941A}"/>
              </a:ext>
            </a:extLst>
          </p:cNvPr>
          <p:cNvSpPr txBox="1"/>
          <p:nvPr/>
        </p:nvSpPr>
        <p:spPr>
          <a:xfrm>
            <a:off x="4285933" y="2141220"/>
            <a:ext cx="4546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Arial" panose="020B0604020202020204" pitchFamily="34" charset="0"/>
            </a:pPr>
            <a:r>
              <a:rPr lang="en-US" altLang="zh-CN" sz="1500" u="sng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Funkce</a:t>
            </a:r>
            <a:endParaRPr lang="cs-CZ" altLang="zh-CN" sz="1500" u="sng" strike="noStrike" noProof="1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  <a:p>
            <a:pPr fontAlgn="base">
              <a:buFont typeface="Arial" panose="020B0604020202020204" pitchFamily="34" charset="0"/>
            </a:pPr>
            <a:endParaRPr lang="cs-CZ" altLang="zh-CN" sz="1500" noProof="1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Úhel </a:t>
            </a: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130</a:t>
            </a: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°</a:t>
            </a: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a 125</a:t>
            </a: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°</a:t>
            </a:r>
            <a:r>
              <a:rPr lang="cs-CZ" altLang="zh-CN" sz="1500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, průměr 9 až 12mm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altLang="zh-CN" sz="1500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Krátký délka 170 až 240mm, long 300 až 480mm </a:t>
            </a:r>
            <a:endParaRPr lang="cs-CZ" altLang="zh-CN" sz="1500" strike="noStrike" noProof="1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Mediální</a:t>
            </a: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</a:t>
            </a: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boční úhel </a:t>
            </a: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6</a:t>
            </a:r>
            <a:r>
              <a:rPr lang="cs-CZ" altLang="zh-CN" sz="1500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°</a:t>
            </a: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umožňuje </a:t>
            </a: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zavádění z vrcholu</a:t>
            </a: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velkého trochanteru.</a:t>
            </a:r>
            <a:endParaRPr lang="cs-CZ" altLang="zh-CN" sz="1500" strike="noStrike" noProof="1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Zvýšená čepel poskytuje lepší</a:t>
            </a: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</a:t>
            </a: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stabilit</a:t>
            </a: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u </a:t>
            </a: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kotvení a</a:t>
            </a: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</a:t>
            </a: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antirotace.</a:t>
            </a:r>
            <a:endParaRPr lang="cs-CZ" altLang="zh-CN" sz="1500" strike="noStrike" noProof="1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Distální rýhov</a:t>
            </a: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ání</a:t>
            </a: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umožňuje snadn</a:t>
            </a: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é zavádění</a:t>
            </a: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a snižuje namáhání kosti špičkou</a:t>
            </a: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hřebu.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altLang="zh-CN" sz="1500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Dokonalé antirotační spojení vrtule a hřebu</a:t>
            </a: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.</a:t>
            </a:r>
            <a:endParaRPr lang="en-US" altLang="zh-CN" sz="1500" strike="noStrike" noProof="1">
              <a:latin typeface="Arial" panose="020B0604020202020204" pitchFamily="34" charset="0"/>
              <a:ea typeface="Arial" panose="020B0604020202020204" pitchFamily="34" charset="0"/>
              <a:cs typeface="+mn-ea"/>
              <a:sym typeface="+mn-ea"/>
            </a:endParaRPr>
          </a:p>
        </p:txBody>
      </p:sp>
      <p:sp>
        <p:nvSpPr>
          <p:cNvPr id="12" name="文本框 5">
            <a:extLst>
              <a:ext uri="{FF2B5EF4-FFF2-40B4-BE49-F238E27FC236}">
                <a16:creationId xmlns:a16="http://schemas.microsoft.com/office/drawing/2014/main" id="{CF8C7DD0-56C9-3552-E23E-F113768DBB71}"/>
              </a:ext>
            </a:extLst>
          </p:cNvPr>
          <p:cNvSpPr txBox="1"/>
          <p:nvPr/>
        </p:nvSpPr>
        <p:spPr>
          <a:xfrm>
            <a:off x="4285933" y="5156359"/>
            <a:ext cx="462407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cs-CZ" altLang="zh-CN" sz="1500" u="sng" dirty="0">
                <a:latin typeface="Arial" panose="020B0604020202020204" pitchFamily="34" charset="0"/>
                <a:ea typeface="宋体" panose="02010600030101010101" pitchFamily="2" charset="-122"/>
              </a:rPr>
              <a:t>Indikace</a:t>
            </a:r>
            <a:endParaRPr lang="en-US" altLang="zh-CN" sz="1500" u="sng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Pertrochanterick</a:t>
            </a:r>
            <a:r>
              <a:rPr lang="cs-CZ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é</a:t>
            </a:r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cs-CZ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Intertochanterické</a:t>
            </a:r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</a:rPr>
              <a:t> zlomeniny</a:t>
            </a:r>
            <a:endParaRPr lang="cs-CZ" sz="15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Vysoké </a:t>
            </a:r>
            <a:r>
              <a:rPr lang="cs-CZ" sz="1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subtrochanterické</a:t>
            </a:r>
            <a:r>
              <a:rPr lang="cs-CZ" sz="1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zlomeniny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Etážové a patologické zlomeniny</a:t>
            </a:r>
            <a:endParaRPr sz="15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27E558F-E4DE-5F00-1EE8-D98515F8F922}"/>
              </a:ext>
            </a:extLst>
          </p:cNvPr>
          <p:cNvSpPr txBox="1"/>
          <p:nvPr/>
        </p:nvSpPr>
        <p:spPr>
          <a:xfrm>
            <a:off x="441192" y="6122633"/>
            <a:ext cx="3096344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000" b="0" i="0" u="none" strike="noStrike" baseline="0" dirty="0">
              <a:latin typeface="Arial" panose="020B0604020202020204" pitchFamily="34" charset="0"/>
            </a:endParaRPr>
          </a:p>
          <a:p>
            <a:r>
              <a:rPr lang="cs-CZ" sz="900" b="0" i="0" u="none" strike="noStrike" baseline="0" dirty="0">
                <a:latin typeface="Arial" panose="020B0604020202020204" pitchFamily="34" charset="0"/>
              </a:rPr>
              <a:t>End Cap, </a:t>
            </a:r>
            <a:r>
              <a:rPr lang="cs-CZ" sz="900" b="0" i="0" u="none" strike="noStrike" baseline="0" dirty="0" err="1">
                <a:latin typeface="Arial" panose="020B0604020202020204" pitchFamily="34" charset="0"/>
              </a:rPr>
              <a:t>short</a:t>
            </a:r>
            <a:endParaRPr lang="cs-CZ" sz="900" b="0" i="0" u="none" strike="noStrike" baseline="0" dirty="0">
              <a:latin typeface="Arial" panose="020B0604020202020204" pitchFamily="34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F8B903D-AE35-D838-6230-DCF19786F136}"/>
              </a:ext>
            </a:extLst>
          </p:cNvPr>
          <p:cNvSpPr txBox="1"/>
          <p:nvPr/>
        </p:nvSpPr>
        <p:spPr>
          <a:xfrm>
            <a:off x="466079" y="5841623"/>
            <a:ext cx="2718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4.9mm </a:t>
            </a:r>
            <a:r>
              <a:rPr lang="cs-CZ" sz="9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Locking</a:t>
            </a:r>
            <a:r>
              <a:rPr lang="cs-CZ" sz="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9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Screw</a:t>
            </a:r>
            <a:endParaRPr lang="cs-CZ" sz="900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BFC5E51-B079-F354-C11E-1A1371385299}"/>
              </a:ext>
            </a:extLst>
          </p:cNvPr>
          <p:cNvSpPr txBox="1"/>
          <p:nvPr/>
        </p:nvSpPr>
        <p:spPr>
          <a:xfrm>
            <a:off x="593592" y="6275033"/>
            <a:ext cx="3096344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000" b="0" i="0" u="none" strike="noStrike" baseline="0" dirty="0">
              <a:latin typeface="Arial" panose="020B0604020202020204" pitchFamily="34" charset="0"/>
            </a:endParaRPr>
          </a:p>
          <a:p>
            <a:endParaRPr lang="cs-CZ" sz="900" b="0" i="0" u="none" strike="noStrike" baseline="0" dirty="0">
              <a:latin typeface="Arial" panose="020B0604020202020204" pitchFamily="34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3F61DFA-600B-078A-3910-7C8319239F52}"/>
              </a:ext>
            </a:extLst>
          </p:cNvPr>
          <p:cNvSpPr txBox="1"/>
          <p:nvPr/>
        </p:nvSpPr>
        <p:spPr>
          <a:xfrm>
            <a:off x="1510915" y="6122633"/>
            <a:ext cx="3096344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000" b="0" i="0" u="none" strike="noStrike" baseline="0" dirty="0">
              <a:latin typeface="Arial" panose="020B0604020202020204" pitchFamily="34" charset="0"/>
            </a:endParaRPr>
          </a:p>
          <a:p>
            <a:r>
              <a:rPr lang="cs-CZ" sz="900" b="0" i="0" u="none" strike="noStrike" baseline="0" dirty="0">
                <a:latin typeface="Arial" panose="020B0604020202020204" pitchFamily="34" charset="0"/>
              </a:rPr>
              <a:t>End Cap, </a:t>
            </a:r>
            <a:r>
              <a:rPr lang="cs-CZ" sz="900" b="0" i="0" u="none" strike="noStrike" baseline="0" dirty="0" err="1">
                <a:latin typeface="Arial" panose="020B0604020202020204" pitchFamily="34" charset="0"/>
              </a:rPr>
              <a:t>short</a:t>
            </a:r>
            <a:endParaRPr lang="cs-CZ" sz="900" b="0" i="0" u="none" strike="noStrike" baseline="0" dirty="0">
              <a:latin typeface="Arial" panose="020B0604020202020204" pitchFamily="34" charset="0"/>
            </a:endParaRP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68C8421C-5900-87D4-597C-7F3B5D4AC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79" y="5616266"/>
            <a:ext cx="1210614" cy="298315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F00D4658-4801-5790-ECD3-C85C550AB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09" y="6112905"/>
            <a:ext cx="592428" cy="324255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A2292265-B09E-A396-DD84-5C5DE7E00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9441" y="6142157"/>
            <a:ext cx="953037" cy="291830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E1B43043-B2B3-29DE-9CB5-EDABCF5F70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3999" y="5655098"/>
            <a:ext cx="1688851" cy="267398"/>
          </a:xfrm>
          <a:prstGeom prst="rect">
            <a:avLst/>
          </a:prstGeom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1A6953CC-F73E-A546-1C1F-E35AAA25B106}"/>
              </a:ext>
            </a:extLst>
          </p:cNvPr>
          <p:cNvSpPr txBox="1"/>
          <p:nvPr/>
        </p:nvSpPr>
        <p:spPr>
          <a:xfrm>
            <a:off x="2025968" y="5873305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φ: 10.5 L: 75-120 Spiral Blade</a:t>
            </a:r>
            <a:endParaRPr lang="cs-CZ" sz="900" dirty="0"/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1F3C0A67-5909-E4B6-5DFF-7BB89C561A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9752" y="2141220"/>
            <a:ext cx="1597494" cy="1375285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7A8C1A16-3D90-E1AA-3806-B9F3E4BDBB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9701" y="3637309"/>
            <a:ext cx="1688852" cy="1490512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A4C4BEB7-E95D-D430-C1C0-0E5C1F7026D9}"/>
              </a:ext>
            </a:extLst>
          </p:cNvPr>
          <p:cNvSpPr/>
          <p:nvPr/>
        </p:nvSpPr>
        <p:spPr bwMode="auto">
          <a:xfrm>
            <a:off x="179512" y="116632"/>
            <a:ext cx="8712968" cy="1008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Obrázek 3" descr="Obsah obrázku Grafika, symbol, grafický design, Písmo&#10;&#10;Popis byl vytvořen automaticky">
            <a:extLst>
              <a:ext uri="{FF2B5EF4-FFF2-40B4-BE49-F238E27FC236}">
                <a16:creationId xmlns:a16="http://schemas.microsoft.com/office/drawing/2014/main" id="{EA61F1F0-F7C2-0DDF-C6BB-1D3D425F90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7" y="403749"/>
            <a:ext cx="1885245" cy="71830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标题 1"/>
          <p:cNvSpPr>
            <a:spLocks noGrp="1"/>
          </p:cNvSpPr>
          <p:nvPr/>
        </p:nvSpPr>
        <p:spPr>
          <a:xfrm>
            <a:off x="979318" y="1013022"/>
            <a:ext cx="7886700" cy="99536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/>
          <a:p>
            <a:pPr lvl="0" indent="0">
              <a:lnSpc>
                <a:spcPct val="90000"/>
              </a:lnSpc>
            </a:pPr>
            <a:r>
              <a:rPr lang="cs-CZ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Hřeb </a:t>
            </a:r>
            <a:r>
              <a:rPr lang="cs-CZ" altLang="zh-CN" sz="2000" b="1" dirty="0" err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femurální</a:t>
            </a:r>
            <a:r>
              <a:rPr lang="cs-CZ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II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1401" y="2121382"/>
            <a:ext cx="454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Arial" panose="020B0604020202020204" pitchFamily="34" charset="0"/>
            </a:pPr>
            <a:r>
              <a:rPr lang="en-US" altLang="zh-CN" sz="1500" u="sng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Funkce</a:t>
            </a:r>
            <a:endParaRPr lang="cs-CZ" altLang="zh-CN" sz="1500" u="sng" strike="noStrike" noProof="1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  <a:p>
            <a:pPr fontAlgn="base">
              <a:buFont typeface="Arial" panose="020B0604020202020204" pitchFamily="34" charset="0"/>
            </a:pPr>
            <a:endParaRPr lang="cs-CZ" altLang="zh-CN" sz="1500" u="sng" noProof="1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Boční </a:t>
            </a: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ploška </a:t>
            </a: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pro snadnější </a:t>
            </a: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zavádění </a:t>
            </a: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a</a:t>
            </a: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menší</a:t>
            </a: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tlak na laterální kortex.</a:t>
            </a:r>
            <a:endParaRPr lang="cs-CZ" altLang="zh-CN" sz="1500" strike="noStrike" noProof="1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Distální rýhov</a:t>
            </a: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ání</a:t>
            </a: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umožňuje snadn</a:t>
            </a: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é zavádění</a:t>
            </a: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a snižuje namáhání kosti špičkou</a:t>
            </a: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hřebu.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CA692EE-10E8-B3BD-B552-00B3339CF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033915"/>
            <a:ext cx="857141" cy="333930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F8ADB31-6E8C-6CA3-B9A5-A17EB8CEB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27" y="5588069"/>
            <a:ext cx="1915946" cy="4320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001042F-172B-D113-C63B-F0733F655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6020117"/>
            <a:ext cx="1930529" cy="432049"/>
          </a:xfrm>
          <a:prstGeom prst="rect">
            <a:avLst/>
          </a:prstGeom>
        </p:spPr>
      </p:pic>
      <p:sp>
        <p:nvSpPr>
          <p:cNvPr id="17" name="文本框 5">
            <a:extLst>
              <a:ext uri="{FF2B5EF4-FFF2-40B4-BE49-F238E27FC236}">
                <a16:creationId xmlns:a16="http://schemas.microsoft.com/office/drawing/2014/main" id="{F85AAABE-55CC-CF28-F9DF-A5139D72DBD4}"/>
              </a:ext>
            </a:extLst>
          </p:cNvPr>
          <p:cNvSpPr txBox="1"/>
          <p:nvPr/>
        </p:nvSpPr>
        <p:spPr>
          <a:xfrm>
            <a:off x="4146330" y="3711708"/>
            <a:ext cx="462407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cs-CZ" altLang="zh-CN" sz="1500" u="sng" dirty="0">
                <a:latin typeface="Arial" panose="020B0604020202020204" pitchFamily="34" charset="0"/>
                <a:ea typeface="宋体" panose="02010600030101010101" pitchFamily="2" charset="-122"/>
              </a:rPr>
              <a:t>Indikace</a:t>
            </a:r>
            <a:endParaRPr lang="en-US" altLang="zh-CN" sz="1500" u="sng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Zlomeniny diafýzy femuru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Kombinované zlomeniny diafýzy a krčku femuru </a:t>
            </a:r>
            <a:r>
              <a:rPr lang="cs-CZ" sz="1500" dirty="0" err="1"/>
              <a:t>Subtrochanterické</a:t>
            </a:r>
            <a:r>
              <a:rPr lang="cs-CZ" sz="1500" dirty="0"/>
              <a:t> zlomeniny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76719CB3-1905-90FF-8298-3FE68589F8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4723648" y="4840369"/>
            <a:ext cx="2756870" cy="1011889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44B2ED36-C0F1-03E7-C09A-C4F8054C34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3644" y="5996623"/>
            <a:ext cx="2440642" cy="479036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6256EF47-7743-AC8E-9A3F-21B677C73C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7773" y="2740094"/>
            <a:ext cx="2383628" cy="1683491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14BF0B1E-1BB2-178C-CB86-CC23CA4D80D3}"/>
              </a:ext>
            </a:extLst>
          </p:cNvPr>
          <p:cNvSpPr/>
          <p:nvPr/>
        </p:nvSpPr>
        <p:spPr bwMode="auto">
          <a:xfrm>
            <a:off x="179512" y="116632"/>
            <a:ext cx="8712968" cy="1008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Obrázek 3" descr="Obsah obrázku Grafika, symbol, grafický design, Písmo&#10;&#10;Popis byl vytvořen automaticky">
            <a:extLst>
              <a:ext uri="{FF2B5EF4-FFF2-40B4-BE49-F238E27FC236}">
                <a16:creationId xmlns:a16="http://schemas.microsoft.com/office/drawing/2014/main" id="{2ECACEF9-EB13-5092-1F5D-DADCE5A16C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7" y="403749"/>
            <a:ext cx="1885245" cy="71830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标题 1"/>
          <p:cNvSpPr>
            <a:spLocks noGrp="1"/>
          </p:cNvSpPr>
          <p:nvPr/>
        </p:nvSpPr>
        <p:spPr>
          <a:xfrm>
            <a:off x="941786" y="950230"/>
            <a:ext cx="7886700" cy="99536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/>
          <a:p>
            <a:pPr lvl="0" indent="0">
              <a:lnSpc>
                <a:spcPct val="90000"/>
              </a:lnSpc>
            </a:pPr>
            <a:r>
              <a:rPr lang="cs-CZ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Hřeb </a:t>
            </a:r>
            <a:r>
              <a:rPr lang="cs-CZ" altLang="zh-CN" sz="2000" b="1" dirty="0" err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femurální</a:t>
            </a:r>
            <a:r>
              <a:rPr lang="cs-CZ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distální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23928" y="1649157"/>
            <a:ext cx="45466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Arial" panose="020B0604020202020204" pitchFamily="34" charset="0"/>
            </a:pPr>
            <a:r>
              <a:rPr lang="en-US" altLang="zh-CN" sz="1500" u="sng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Funkce</a:t>
            </a:r>
            <a:endParaRPr lang="cs-CZ" altLang="zh-CN" sz="1500" u="sng" strike="noStrike" noProof="1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  <a:p>
            <a:pPr fontAlgn="base">
              <a:buFont typeface="Arial" panose="020B0604020202020204" pitchFamily="34" charset="0"/>
            </a:pPr>
            <a:endParaRPr lang="cs-CZ" altLang="zh-CN" sz="1500" u="sng" noProof="1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altLang="zh-CN" sz="1500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Délka hřebu 160 – 400mm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altLang="zh-CN" sz="1500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Univerzální</a:t>
            </a: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systém pro levou a pravou stehenní kost.</a:t>
            </a:r>
            <a:endParaRPr lang="cs-CZ" altLang="zh-CN" sz="1500" strike="noStrike" noProof="1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altLang="zh-CN" sz="1500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Z</a:t>
            </a: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ajišťovací šrouby 4,9 mm poskytují bikortikální</a:t>
            </a: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</a:t>
            </a: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fixac</a:t>
            </a: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i</a:t>
            </a: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zabraňující uvolnění</a:t>
            </a: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šroubu</a:t>
            </a: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.</a:t>
            </a:r>
            <a:endParaRPr lang="cs-CZ" altLang="zh-CN" sz="1500" strike="noStrike" noProof="1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Anatomický design odpovídá</a:t>
            </a: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</a:t>
            </a: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fyziologické</a:t>
            </a: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mu</a:t>
            </a: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zakřivení kondylu femuru</a:t>
            </a: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</a:t>
            </a: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a stehenní kost</a:t>
            </a: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i</a:t>
            </a: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.</a:t>
            </a:r>
            <a:endParaRPr lang="cs-CZ" altLang="zh-CN" sz="1500" strike="noStrike" noProof="1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3 proximální uzamyka</a:t>
            </a: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telné</a:t>
            </a:r>
            <a:r>
              <a:rPr lang="en-US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otvory</a:t>
            </a: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v hřebu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altLang="zh-CN" sz="1500" noProof="1"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+mn-ea"/>
              </a:rPr>
              <a:t>Zakřivení proximální části 7°</a:t>
            </a:r>
            <a:endParaRPr lang="en-US" altLang="zh-CN" sz="1500" strike="noStrike" noProof="1">
              <a:latin typeface="Arial" panose="020B0604020202020204" pitchFamily="34" charset="0"/>
              <a:ea typeface="Arial" panose="020B0604020202020204" pitchFamily="34" charset="0"/>
              <a:cs typeface="+mn-ea"/>
              <a:sym typeface="+mn-ea"/>
            </a:endParaRPr>
          </a:p>
        </p:txBody>
      </p:sp>
      <p:sp>
        <p:nvSpPr>
          <p:cNvPr id="7" name="文本框 5"/>
          <p:cNvSpPr txBox="1"/>
          <p:nvPr/>
        </p:nvSpPr>
        <p:spPr>
          <a:xfrm>
            <a:off x="3923928" y="4317886"/>
            <a:ext cx="4624070" cy="78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zh-CN" sz="1500" u="sng" dirty="0">
                <a:latin typeface="Arial" panose="020B0604020202020204" pitchFamily="34" charset="0"/>
                <a:ea typeface="宋体" panose="02010600030101010101" pitchFamily="2" charset="-122"/>
              </a:rPr>
              <a:t>Indica</a:t>
            </a:r>
            <a:r>
              <a:rPr lang="cs-CZ" altLang="zh-CN" sz="1500" u="sng" dirty="0" err="1">
                <a:latin typeface="Arial" panose="020B0604020202020204" pitchFamily="34" charset="0"/>
                <a:ea typeface="宋体" panose="02010600030101010101" pitchFamily="2" charset="-122"/>
              </a:rPr>
              <a:t>ce</a:t>
            </a:r>
            <a:endParaRPr lang="en-US" altLang="zh-CN" sz="1500" u="sng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5750" lvl="0" indent="-285750" algn="l" fontAlgn="base">
              <a:buFont typeface="Arial" panose="020B0604020202020204" pitchFamily="34" charset="0"/>
              <a:buChar char="•"/>
            </a:pPr>
            <a:r>
              <a:rPr lang="cs-CZ" altLang="zh-CN" sz="1500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Zlomeniny diafýzy femuru</a:t>
            </a:r>
          </a:p>
          <a:p>
            <a:pPr marL="285750" lvl="0" indent="-285750" algn="l" fontAlgn="base">
              <a:buFont typeface="Arial" panose="020B0604020202020204" pitchFamily="34" charset="0"/>
              <a:buChar char="•"/>
            </a:pPr>
            <a:r>
              <a:rPr lang="cs-CZ" altLang="zh-CN" sz="1500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Zlomeniny distálního femuru</a:t>
            </a:r>
            <a:endParaRPr lang="en-US" altLang="zh-CN" sz="1500" dirty="0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E279A45-98E3-3647-63A8-647D0B83D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72" y="1916832"/>
            <a:ext cx="1793520" cy="324036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24FF6D9-B248-4488-AB61-45B45FC9D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80" y="5434264"/>
            <a:ext cx="2627290" cy="32425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D1E4AD9-F1BA-EED6-8E64-6D60F989E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6243" y="1846369"/>
            <a:ext cx="692455" cy="333427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84650B5-ADF7-9F6E-9E97-062139DB2E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80" y="6012136"/>
            <a:ext cx="3719007" cy="58521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8056D338-21DC-FE6A-E18F-423E451CD4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9992" y="5758519"/>
            <a:ext cx="1944216" cy="80583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99990EC4-8C1D-4253-4B71-66D56089FB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0597" y="5758519"/>
            <a:ext cx="1900422" cy="786876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FBC96A73-4F6A-896C-CD10-DFA88B8537B4}"/>
              </a:ext>
            </a:extLst>
          </p:cNvPr>
          <p:cNvSpPr/>
          <p:nvPr/>
        </p:nvSpPr>
        <p:spPr bwMode="auto">
          <a:xfrm>
            <a:off x="179512" y="116632"/>
            <a:ext cx="8712968" cy="1008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Obrázek 4" descr="Obsah obrázku Grafika, symbol, grafický design, Písmo&#10;&#10;Popis byl vytvořen automaticky">
            <a:extLst>
              <a:ext uri="{FF2B5EF4-FFF2-40B4-BE49-F238E27FC236}">
                <a16:creationId xmlns:a16="http://schemas.microsoft.com/office/drawing/2014/main" id="{69006D42-8921-CB51-DAF1-42B893D406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7" y="403749"/>
            <a:ext cx="1885245" cy="71830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/>
        </p:nvSpPr>
        <p:spPr>
          <a:xfrm>
            <a:off x="941786" y="960488"/>
            <a:ext cx="7886700" cy="99536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/>
          <a:p>
            <a:pPr lvl="0" indent="0">
              <a:lnSpc>
                <a:spcPct val="90000"/>
              </a:lnSpc>
            </a:pPr>
            <a:r>
              <a:rPr lang="cs-CZ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Hřeb </a:t>
            </a:r>
            <a:r>
              <a:rPr lang="cs-CZ" altLang="zh-CN" sz="2000" b="1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humerální</a:t>
            </a:r>
            <a:r>
              <a:rPr lang="cs-CZ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UNI </a:t>
            </a:r>
            <a:endParaRPr lang="en-US" altLang="zh-CN" sz="2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F7C50111-C812-D5B8-4AA7-0CF4D7F83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16832"/>
            <a:ext cx="697755" cy="3256429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642001B5-9721-2155-11F2-52FB257FC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929" y="1762345"/>
            <a:ext cx="1152285" cy="3410916"/>
          </a:xfrm>
          <a:prstGeom prst="rect">
            <a:avLst/>
          </a:prstGeom>
        </p:spPr>
      </p:pic>
      <p:sp>
        <p:nvSpPr>
          <p:cNvPr id="24" name="文本框 5">
            <a:extLst>
              <a:ext uri="{FF2B5EF4-FFF2-40B4-BE49-F238E27FC236}">
                <a16:creationId xmlns:a16="http://schemas.microsoft.com/office/drawing/2014/main" id="{A84F6DBF-92E5-58C8-0A61-C61730E1CFF3}"/>
              </a:ext>
            </a:extLst>
          </p:cNvPr>
          <p:cNvSpPr txBox="1"/>
          <p:nvPr/>
        </p:nvSpPr>
        <p:spPr>
          <a:xfrm>
            <a:off x="3923928" y="1649157"/>
            <a:ext cx="45466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Arial" panose="020B0604020202020204" pitchFamily="34" charset="0"/>
            </a:pPr>
            <a:r>
              <a:rPr lang="en-US" altLang="zh-CN" sz="1500" u="sng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Funkce</a:t>
            </a:r>
            <a:endParaRPr lang="cs-CZ" altLang="zh-CN" sz="1500" u="sng" strike="noStrike" noProof="1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  <a:p>
            <a:pPr fontAlgn="base">
              <a:buFont typeface="Arial" panose="020B0604020202020204" pitchFamily="34" charset="0"/>
            </a:pPr>
            <a:endParaRPr lang="cs-CZ" altLang="zh-CN" sz="1500" u="sng" noProof="1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altLang="zh-CN" sz="1500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Průměr 7 a 8 mm, délka hřebu 110 - 260mm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altLang="zh-CN" sz="1500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Anatomický design odpovídá fyziologickému zakřivení dřeňové dutiny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altLang="zh-CN" sz="1500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Distální zakončení hřebu usnadňuje zavádění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+mn-ea"/>
              </a:rPr>
              <a:t>Proximální část hřebu – úhel 7°</a:t>
            </a:r>
            <a:endParaRPr lang="en-US" altLang="zh-CN" sz="1500" strike="noStrike" noProof="1">
              <a:latin typeface="Arial" panose="020B0604020202020204" pitchFamily="34" charset="0"/>
              <a:ea typeface="Arial" panose="020B0604020202020204" pitchFamily="34" charset="0"/>
              <a:cs typeface="+mn-ea"/>
              <a:sym typeface="+mn-ea"/>
            </a:endParaRPr>
          </a:p>
        </p:txBody>
      </p:sp>
      <p:sp>
        <p:nvSpPr>
          <p:cNvPr id="25" name="文本框 5">
            <a:extLst>
              <a:ext uri="{FF2B5EF4-FFF2-40B4-BE49-F238E27FC236}">
                <a16:creationId xmlns:a16="http://schemas.microsoft.com/office/drawing/2014/main" id="{70240548-3757-7048-FA64-9D6AC67BBF15}"/>
              </a:ext>
            </a:extLst>
          </p:cNvPr>
          <p:cNvSpPr txBox="1"/>
          <p:nvPr/>
        </p:nvSpPr>
        <p:spPr>
          <a:xfrm>
            <a:off x="3923928" y="4317886"/>
            <a:ext cx="4624070" cy="78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zh-CN" sz="1500" u="sng" dirty="0">
                <a:latin typeface="Arial" panose="020B0604020202020204" pitchFamily="34" charset="0"/>
                <a:ea typeface="宋体" panose="02010600030101010101" pitchFamily="2" charset="-122"/>
              </a:rPr>
              <a:t>Indica</a:t>
            </a:r>
            <a:r>
              <a:rPr lang="cs-CZ" altLang="zh-CN" sz="1500" u="sng" dirty="0" err="1">
                <a:latin typeface="Arial" panose="020B0604020202020204" pitchFamily="34" charset="0"/>
                <a:ea typeface="宋体" panose="02010600030101010101" pitchFamily="2" charset="-122"/>
              </a:rPr>
              <a:t>ce</a:t>
            </a:r>
            <a:endParaRPr lang="en-US" altLang="zh-CN" sz="1500" u="sng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5750" lvl="0" indent="-285750" algn="l" fontAlgn="base">
              <a:buFont typeface="Arial" panose="020B0604020202020204" pitchFamily="34" charset="0"/>
              <a:buChar char="•"/>
            </a:pPr>
            <a:r>
              <a:rPr lang="cs-CZ" altLang="zh-CN" sz="1500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Zlomeniny proximálního humeru</a:t>
            </a:r>
          </a:p>
          <a:p>
            <a:pPr marL="285750" lvl="0" indent="-285750" algn="l" fontAlgn="base">
              <a:buFont typeface="Arial" panose="020B0604020202020204" pitchFamily="34" charset="0"/>
              <a:buChar char="•"/>
            </a:pPr>
            <a:r>
              <a:rPr lang="cs-CZ" altLang="zh-CN" sz="1500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Zlomeniny diafýzy humeru</a:t>
            </a:r>
            <a:endParaRPr lang="en-US" altLang="zh-CN" sz="1500" dirty="0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AD0A051D-C584-1A32-1C17-E6A344D0A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5813661"/>
            <a:ext cx="2215166" cy="434502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C86C2577-9C6A-CFDE-2A78-E8A3F97C0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4718" y="2028112"/>
            <a:ext cx="681423" cy="1184864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CDE9488E-CCDE-3CE8-1DDF-B6EF9863C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4738" y="4328321"/>
            <a:ext cx="901382" cy="630399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8B318A6E-432F-46DD-5821-0CF52ED42285}"/>
              </a:ext>
            </a:extLst>
          </p:cNvPr>
          <p:cNvSpPr/>
          <p:nvPr/>
        </p:nvSpPr>
        <p:spPr bwMode="auto">
          <a:xfrm>
            <a:off x="179512" y="116632"/>
            <a:ext cx="8712968" cy="1008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Obrázek 4" descr="Obsah obrázku Grafika, symbol, grafický design, Písmo&#10;&#10;Popis byl vytvořen automaticky">
            <a:extLst>
              <a:ext uri="{FF2B5EF4-FFF2-40B4-BE49-F238E27FC236}">
                <a16:creationId xmlns:a16="http://schemas.microsoft.com/office/drawing/2014/main" id="{D89A5B08-86D6-7400-FE5F-EB1ECB8F53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7" y="403749"/>
            <a:ext cx="1885245" cy="71830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941786" y="951484"/>
            <a:ext cx="7886700" cy="99536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/>
          <a:p>
            <a:pPr lvl="0" indent="0">
              <a:lnSpc>
                <a:spcPct val="90000"/>
              </a:lnSpc>
            </a:pPr>
            <a:r>
              <a:rPr lang="cs-CZ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Hřeb </a:t>
            </a:r>
            <a:r>
              <a:rPr lang="cs-CZ" altLang="zh-CN" sz="2000" b="1" dirty="0" err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humerální</a:t>
            </a:r>
            <a:r>
              <a:rPr lang="cs-CZ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ADV (ADVANCED)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18610" y="2191385"/>
            <a:ext cx="4541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Arial" panose="020B0604020202020204" pitchFamily="34" charset="0"/>
            </a:pPr>
            <a:r>
              <a:rPr lang="en-US" altLang="zh-CN" sz="1500" u="sng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Funkce</a:t>
            </a:r>
            <a:endParaRPr lang="cs-CZ" altLang="zh-CN" sz="1500" u="sng" strike="noStrike" noProof="1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  <a:p>
            <a:pPr fontAlgn="base">
              <a:buFont typeface="Arial" panose="020B0604020202020204" pitchFamily="34" charset="0"/>
            </a:pPr>
            <a:endParaRPr lang="cs-CZ" altLang="zh-CN" sz="1500" u="sng" noProof="1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Krátký 160 a 180mm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altLang="zh-CN" sz="1500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Určeno pro 2 až 4 fragmentové zlomeniny</a:t>
            </a:r>
            <a:endParaRPr lang="cs-CZ" altLang="zh-CN" sz="1500" strike="noStrike" noProof="1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Long 195 až 315mm (po 15mm)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altLang="zh-CN" sz="1500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Kanylovaný hřeb průměr 7, 8 a 9mm (krátký 9mm)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Proximální multilock fixace</a:t>
            </a:r>
          </a:p>
        </p:txBody>
      </p:sp>
      <p:sp>
        <p:nvSpPr>
          <p:cNvPr id="10" name="文本框 5"/>
          <p:cNvSpPr txBox="1"/>
          <p:nvPr/>
        </p:nvSpPr>
        <p:spPr>
          <a:xfrm>
            <a:off x="4118610" y="4199255"/>
            <a:ext cx="4553577" cy="12464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cs-CZ" altLang="zh-CN" sz="1500" u="sng" dirty="0">
                <a:latin typeface="Arial" panose="020B0604020202020204" pitchFamily="34" charset="0"/>
                <a:ea typeface="宋体" panose="02010600030101010101" pitchFamily="2" charset="-122"/>
              </a:rPr>
              <a:t>Použití</a:t>
            </a:r>
            <a:endParaRPr lang="en-US" altLang="zh-CN" sz="1500" u="sng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5750" lvl="0" indent="-285750" algn="l" fontAlgn="base">
              <a:buFont typeface="Arial" panose="020B0604020202020204" pitchFamily="34" charset="0"/>
              <a:buChar char="•"/>
            </a:pPr>
            <a:r>
              <a:rPr lang="cs-CZ" altLang="zh-CN" sz="1500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Zlomeniny diafýzy humeru</a:t>
            </a:r>
          </a:p>
          <a:p>
            <a:pPr marL="285750" lvl="0" indent="-285750" algn="l" fontAlgn="base">
              <a:buFont typeface="Arial" panose="020B0604020202020204" pitchFamily="34" charset="0"/>
              <a:buChar char="•"/>
            </a:pPr>
            <a:r>
              <a:rPr lang="cs-CZ" altLang="zh-CN" sz="1500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Kombinované zlomeniny proximálního humeru </a:t>
            </a:r>
          </a:p>
          <a:p>
            <a:pPr lvl="0" algn="l" fontAlgn="base"/>
            <a:r>
              <a:rPr lang="cs-CZ" altLang="zh-CN" sz="1500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     a diafýzy humeru</a:t>
            </a:r>
          </a:p>
          <a:p>
            <a:pPr marL="285750" lvl="0" indent="-285750" algn="l" fontAlgn="base">
              <a:buFont typeface="Arial" panose="020B0604020202020204" pitchFamily="34" charset="0"/>
              <a:buChar char="•"/>
            </a:pPr>
            <a:r>
              <a:rPr lang="cs-CZ" altLang="zh-CN" sz="1500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Relativně nízké zlomeniny distálního humeru</a:t>
            </a:r>
            <a:endParaRPr lang="en-US" altLang="zh-CN" sz="1500" dirty="0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A4A6F76-1C5C-0835-42E1-0009986DE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93" y="1790782"/>
            <a:ext cx="2292439" cy="342413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D197472-5CD9-54CC-44BF-4379B57FC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75" y="6040513"/>
            <a:ext cx="1107583" cy="37613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088EA7B-1EEA-FCD4-02AC-DC6D8777F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697" y="6113511"/>
            <a:ext cx="1056068" cy="26588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26E2041B-73B9-AB5F-CB89-5423B1C2C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1804" y="6160107"/>
            <a:ext cx="1133341" cy="220494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7CD22F3B-BE20-6740-D258-9B25F9830AB3}"/>
              </a:ext>
            </a:extLst>
          </p:cNvPr>
          <p:cNvSpPr txBox="1"/>
          <p:nvPr/>
        </p:nvSpPr>
        <p:spPr>
          <a:xfrm>
            <a:off x="179512" y="6392620"/>
            <a:ext cx="498481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4.5mm </a:t>
            </a:r>
            <a:r>
              <a:rPr lang="cs-CZ" sz="9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LockingScrew</a:t>
            </a:r>
            <a:r>
              <a:rPr lang="cs-CZ" sz="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 3.5mm </a:t>
            </a:r>
            <a:r>
              <a:rPr lang="cs-CZ" sz="9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Locking</a:t>
            </a:r>
            <a:r>
              <a:rPr lang="cs-CZ" sz="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9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Screw</a:t>
            </a:r>
            <a:r>
              <a:rPr lang="cs-CZ" sz="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 4.0mm </a:t>
            </a:r>
            <a:r>
              <a:rPr lang="cs-CZ" sz="9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Locking</a:t>
            </a:r>
            <a:r>
              <a:rPr lang="cs-CZ" sz="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9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Screw</a:t>
            </a:r>
            <a:endParaRPr lang="cs-CZ" sz="900" dirty="0"/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388DF761-F081-840B-44B4-1288A32B4F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0451" y="4830848"/>
            <a:ext cx="1048240" cy="1194884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34FAEED-08A3-7FD5-E96E-5C3B7C9D50C5}"/>
              </a:ext>
            </a:extLst>
          </p:cNvPr>
          <p:cNvSpPr/>
          <p:nvPr/>
        </p:nvSpPr>
        <p:spPr bwMode="auto">
          <a:xfrm>
            <a:off x="179512" y="116632"/>
            <a:ext cx="8712968" cy="1008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Obrázek 4" descr="Obsah obrázku Grafika, symbol, grafický design, Písmo&#10;&#10;Popis byl vytvořen automaticky">
            <a:extLst>
              <a:ext uri="{FF2B5EF4-FFF2-40B4-BE49-F238E27FC236}">
                <a16:creationId xmlns:a16="http://schemas.microsoft.com/office/drawing/2014/main" id="{6833C903-B381-2D87-83F8-1BDD7FD84A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7" y="403749"/>
            <a:ext cx="1885245" cy="71830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/>
        </p:nvSpPr>
        <p:spPr>
          <a:xfrm>
            <a:off x="890905" y="931934"/>
            <a:ext cx="7886700" cy="99536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/>
          <a:p>
            <a:pPr lvl="0" indent="0">
              <a:lnSpc>
                <a:spcPct val="90000"/>
              </a:lnSpc>
            </a:pPr>
            <a:r>
              <a:rPr lang="cs-CZ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Hřeb </a:t>
            </a:r>
            <a:r>
              <a:rPr lang="cs-CZ" altLang="zh-CN" sz="2000" b="1" dirty="0" err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tibiální</a:t>
            </a:r>
            <a:r>
              <a:rPr lang="cs-CZ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univerzální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08450" y="2065655"/>
            <a:ext cx="454152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Arial" panose="020B0604020202020204" pitchFamily="34" charset="0"/>
            </a:pPr>
            <a:r>
              <a:rPr lang="en-US" altLang="zh-CN" sz="1500" u="sng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Funkce</a:t>
            </a:r>
            <a:endParaRPr lang="cs-CZ" altLang="zh-CN" sz="1500" u="sng" strike="noStrike" noProof="1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  <a:p>
            <a:pPr fontAlgn="base">
              <a:buFont typeface="Arial" panose="020B0604020202020204" pitchFamily="34" charset="0"/>
            </a:pPr>
            <a:endParaRPr lang="cs-CZ" altLang="zh-CN" sz="1500" u="sng" noProof="1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altLang="zh-CN" sz="15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Zajišťovací šrouby 4,5mm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altLang="zh-CN" sz="15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Barevně odlišené hřeby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altLang="zh-CN" sz="15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Distální část hřebu upravená pro snadné zavádění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altLang="zh-CN" sz="15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Proximální lomená část hřebu 11°</a:t>
            </a:r>
            <a:endParaRPr lang="en-US" altLang="zh-CN" sz="1500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zh-CN" sz="1500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zh-CN" sz="1500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4108450" y="4225925"/>
            <a:ext cx="4669155" cy="5539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zh-CN" sz="1500" u="sng" dirty="0">
                <a:latin typeface="Arial" panose="020B0604020202020204" pitchFamily="34" charset="0"/>
                <a:ea typeface="宋体" panose="02010600030101010101" pitchFamily="2" charset="-122"/>
              </a:rPr>
              <a:t>Indi</a:t>
            </a:r>
            <a:r>
              <a:rPr lang="cs-CZ" altLang="zh-CN" sz="1500" u="sng" dirty="0" err="1">
                <a:latin typeface="Arial" panose="020B0604020202020204" pitchFamily="34" charset="0"/>
                <a:ea typeface="宋体" panose="02010600030101010101" pitchFamily="2" charset="-122"/>
              </a:rPr>
              <a:t>kace</a:t>
            </a:r>
            <a:endParaRPr lang="en-US" altLang="zh-CN" sz="1500" u="sng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 algn="l" fontAlgn="base">
              <a:buFont typeface="Arial" panose="020B0604020202020204" pitchFamily="34" charset="0"/>
              <a:buNone/>
            </a:pPr>
            <a:r>
              <a:rPr lang="cs-CZ" altLang="zh-CN" sz="1500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Zlomeniny diafýzy </a:t>
            </a:r>
            <a:r>
              <a:rPr lang="cs-CZ" altLang="zh-CN" sz="1500" dirty="0" err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tibie</a:t>
            </a:r>
            <a:endParaRPr lang="en-US" altLang="zh-CN" sz="1500" dirty="0">
              <a:latin typeface="Arial" panose="020B0604020202020204" pitchFamily="34" charset="0"/>
              <a:ea typeface="Arial" panose="020B0604020202020204" pitchFamily="34" charset="0"/>
              <a:cs typeface="+mn-ea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680FB5BB-227F-C65C-BB9D-D12C58969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900927"/>
            <a:ext cx="936104" cy="3972286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03CAF3CB-F2BE-8BC7-DFED-86B3FEBB6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10" y="6165304"/>
            <a:ext cx="1120462" cy="223736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33D08AC6-0CF0-F9BB-175C-B4A8F4770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6116239"/>
            <a:ext cx="600988" cy="311795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4739FF9B-67FD-3C94-B794-BE1CDC9B87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1908" y="6116239"/>
            <a:ext cx="231820" cy="259404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B3EA4F18-67D1-A1A0-64B0-0C3E0AA758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390" y="6142434"/>
            <a:ext cx="231820" cy="259404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05B8B81F-B89F-1075-AF4B-155CF7C27F87}"/>
              </a:ext>
            </a:extLst>
          </p:cNvPr>
          <p:cNvSpPr txBox="1"/>
          <p:nvPr/>
        </p:nvSpPr>
        <p:spPr>
          <a:xfrm>
            <a:off x="383300" y="6349256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4.5mm </a:t>
            </a:r>
            <a:r>
              <a:rPr lang="cs-CZ" sz="9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Locking</a:t>
            </a:r>
            <a:r>
              <a:rPr lang="cs-CZ" sz="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9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Screw</a:t>
            </a:r>
            <a:r>
              <a:rPr lang="cs-CZ" sz="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                 Zavírací šroub</a:t>
            </a:r>
            <a:endParaRPr lang="cs-CZ" sz="900" dirty="0"/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A115D546-08F0-974E-0A47-8B2BFB6C09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927" y="2192070"/>
            <a:ext cx="1360313" cy="995362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66E1E568-EC0F-1DE9-ED6B-249F83ABAF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1985164" y="3500781"/>
            <a:ext cx="1192246" cy="565548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CDDFD310-80F6-F2DC-2E7F-9D09CBA04480}"/>
              </a:ext>
            </a:extLst>
          </p:cNvPr>
          <p:cNvSpPr/>
          <p:nvPr/>
        </p:nvSpPr>
        <p:spPr bwMode="auto">
          <a:xfrm>
            <a:off x="179512" y="116632"/>
            <a:ext cx="8712968" cy="1008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Obrázek 4" descr="Obsah obrázku Grafika, symbol, grafický design, Písmo&#10;&#10;Popis byl vytvořen automaticky">
            <a:extLst>
              <a:ext uri="{FF2B5EF4-FFF2-40B4-BE49-F238E27FC236}">
                <a16:creationId xmlns:a16="http://schemas.microsoft.com/office/drawing/2014/main" id="{8314C2D5-CD1C-3657-50AA-1868F01B5A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7" y="403749"/>
            <a:ext cx="1885245" cy="71830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587</Words>
  <Application>Microsoft Office PowerPoint</Application>
  <PresentationFormat>Předvádění na obrazovce (4:3)</PresentationFormat>
  <Paragraphs>126</Paragraphs>
  <Slides>11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1_默认设计模板</vt:lpstr>
      <vt:lpstr>默认设计模板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杨志海</dc:creator>
  <cp:lastModifiedBy>Martina</cp:lastModifiedBy>
  <cp:revision>842</cp:revision>
  <dcterms:created xsi:type="dcterms:W3CDTF">2015-07-09T00:47:00Z</dcterms:created>
  <dcterms:modified xsi:type="dcterms:W3CDTF">2023-06-07T08:39:20Z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